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80" r:id="rId5"/>
    <p:sldId id="281" r:id="rId6"/>
    <p:sldId id="275" r:id="rId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ato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ato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ato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ato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pos="576">
          <p15:clr>
            <a:srgbClr val="A4A3A4"/>
          </p15:clr>
        </p15:guide>
        <p15:guide id="4" pos="71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CEAF"/>
    <a:srgbClr val="222A35"/>
    <a:srgbClr val="2F35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594" y="108"/>
      </p:cViewPr>
      <p:guideLst>
        <p:guide pos="3840"/>
        <p:guide orient="horz" pos="2160"/>
        <p:guide pos="576"/>
        <p:guide pos="71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21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FA6E898-115A-EDC5-4292-F13DA236D217}"/>
              </a:ext>
            </a:extLst>
          </p:cNvPr>
          <p:cNvSpPr/>
          <p:nvPr userDrawn="1"/>
        </p:nvSpPr>
        <p:spPr>
          <a:xfrm>
            <a:off x="10452100" y="449263"/>
            <a:ext cx="254000" cy="25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1C912E3-0428-6F95-5D74-61E63FDCE03C}"/>
              </a:ext>
            </a:extLst>
          </p:cNvPr>
          <p:cNvSpPr/>
          <p:nvPr userDrawn="1"/>
        </p:nvSpPr>
        <p:spPr>
          <a:xfrm>
            <a:off x="10744200" y="449263"/>
            <a:ext cx="254000" cy="25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DD4566A-EBEF-7D1E-2C19-9102953C7BDB}"/>
              </a:ext>
            </a:extLst>
          </p:cNvPr>
          <p:cNvSpPr/>
          <p:nvPr userDrawn="1"/>
        </p:nvSpPr>
        <p:spPr>
          <a:xfrm>
            <a:off x="11025188" y="449263"/>
            <a:ext cx="252412" cy="25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BA0E52-CDCA-6A2C-5C04-1D814E7F4568}"/>
              </a:ext>
            </a:extLst>
          </p:cNvPr>
          <p:cNvSpPr/>
          <p:nvPr userDrawn="1"/>
        </p:nvSpPr>
        <p:spPr>
          <a:xfrm>
            <a:off x="914400" y="6427788"/>
            <a:ext cx="252413" cy="25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7FA6CF-C46D-F955-F3E2-E069190A3F22}"/>
              </a:ext>
            </a:extLst>
          </p:cNvPr>
          <p:cNvSpPr/>
          <p:nvPr userDrawn="1"/>
        </p:nvSpPr>
        <p:spPr>
          <a:xfrm>
            <a:off x="1206500" y="6427788"/>
            <a:ext cx="252413" cy="25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7D9E6C-AD99-5E68-095E-09F4C00B3321}"/>
              </a:ext>
            </a:extLst>
          </p:cNvPr>
          <p:cNvSpPr/>
          <p:nvPr userDrawn="1"/>
        </p:nvSpPr>
        <p:spPr>
          <a:xfrm>
            <a:off x="1485900" y="6427788"/>
            <a:ext cx="254000" cy="2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793C00-A747-CD26-7B29-AF5B60C81E6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06563" y="6416675"/>
            <a:ext cx="1260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 b="1">
                <a:solidFill>
                  <a:schemeClr val="bg1"/>
                </a:solidFill>
                <a:cs typeface="Lato" panose="020B0604020202020204" pitchFamily="34" charset="0"/>
              </a:rPr>
              <a:t>GRAPHICBULB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F6CB0600-68BB-D5DC-C52D-98C1F2D962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22025" y="512763"/>
            <a:ext cx="76200" cy="131762"/>
          </a:xfrm>
          <a:custGeom>
            <a:avLst/>
            <a:gdLst>
              <a:gd name="T0" fmla="*/ 917464 w 228"/>
              <a:gd name="T1" fmla="*/ 6378503 h 396"/>
              <a:gd name="T2" fmla="*/ 917464 w 228"/>
              <a:gd name="T3" fmla="*/ 6378503 h 396"/>
              <a:gd name="T4" fmla="*/ 20449952 w 228"/>
              <a:gd name="T5" fmla="*/ 25644259 h 396"/>
              <a:gd name="T6" fmla="*/ 917464 w 228"/>
              <a:gd name="T7" fmla="*/ 45951270 h 396"/>
              <a:gd name="T8" fmla="*/ 917464 w 228"/>
              <a:gd name="T9" fmla="*/ 45951270 h 396"/>
              <a:gd name="T10" fmla="*/ 0 w 228"/>
              <a:gd name="T11" fmla="*/ 47773648 h 396"/>
              <a:gd name="T12" fmla="*/ 3801645 w 228"/>
              <a:gd name="T13" fmla="*/ 51418403 h 396"/>
              <a:gd name="T14" fmla="*/ 6554398 w 228"/>
              <a:gd name="T15" fmla="*/ 50507395 h 396"/>
              <a:gd name="T16" fmla="*/ 6554398 w 228"/>
              <a:gd name="T17" fmla="*/ 50507395 h 396"/>
              <a:gd name="T18" fmla="*/ 28839639 w 228"/>
              <a:gd name="T19" fmla="*/ 28507892 h 396"/>
              <a:gd name="T20" fmla="*/ 28839639 w 228"/>
              <a:gd name="T21" fmla="*/ 28507892 h 396"/>
              <a:gd name="T22" fmla="*/ 29757103 w 228"/>
              <a:gd name="T23" fmla="*/ 25644259 h 396"/>
              <a:gd name="T24" fmla="*/ 29757103 w 228"/>
              <a:gd name="T25" fmla="*/ 25644259 h 396"/>
              <a:gd name="T26" fmla="*/ 29757103 w 228"/>
              <a:gd name="T27" fmla="*/ 25644259 h 396"/>
              <a:gd name="T28" fmla="*/ 28839639 w 228"/>
              <a:gd name="T29" fmla="*/ 22910511 h 396"/>
              <a:gd name="T30" fmla="*/ 28839639 w 228"/>
              <a:gd name="T31" fmla="*/ 22910511 h 396"/>
              <a:gd name="T32" fmla="*/ 6554398 w 228"/>
              <a:gd name="T33" fmla="*/ 911369 h 396"/>
              <a:gd name="T34" fmla="*/ 6554398 w 228"/>
              <a:gd name="T35" fmla="*/ 911369 h 396"/>
              <a:gd name="T36" fmla="*/ 3801645 w 228"/>
              <a:gd name="T37" fmla="*/ 0 h 396"/>
              <a:gd name="T38" fmla="*/ 0 w 228"/>
              <a:gd name="T39" fmla="*/ 3644756 h 396"/>
              <a:gd name="T40" fmla="*/ 917464 w 228"/>
              <a:gd name="T41" fmla="*/ 6378503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7" y="49"/>
                </a:moveTo>
                <a:lnTo>
                  <a:pt x="7" y="49"/>
                </a:lnTo>
                <a:cubicBezTo>
                  <a:pt x="156" y="197"/>
                  <a:pt x="156" y="197"/>
                  <a:pt x="156" y="197"/>
                </a:cubicBezTo>
                <a:cubicBezTo>
                  <a:pt x="7" y="353"/>
                  <a:pt x="7" y="353"/>
                  <a:pt x="7" y="353"/>
                </a:cubicBezTo>
                <a:cubicBezTo>
                  <a:pt x="0" y="353"/>
                  <a:pt x="0" y="360"/>
                  <a:pt x="0" y="367"/>
                </a:cubicBezTo>
                <a:cubicBezTo>
                  <a:pt x="0" y="388"/>
                  <a:pt x="15" y="395"/>
                  <a:pt x="29" y="395"/>
                </a:cubicBezTo>
                <a:cubicBezTo>
                  <a:pt x="36" y="395"/>
                  <a:pt x="43" y="395"/>
                  <a:pt x="50" y="388"/>
                </a:cubicBezTo>
                <a:cubicBezTo>
                  <a:pt x="220" y="219"/>
                  <a:pt x="220" y="219"/>
                  <a:pt x="220" y="219"/>
                </a:cubicBezTo>
                <a:cubicBezTo>
                  <a:pt x="227" y="212"/>
                  <a:pt x="227" y="205"/>
                  <a:pt x="227" y="197"/>
                </a:cubicBezTo>
                <a:cubicBezTo>
                  <a:pt x="227" y="190"/>
                  <a:pt x="227" y="183"/>
                  <a:pt x="220" y="176"/>
                </a:cubicBezTo>
                <a:cubicBezTo>
                  <a:pt x="50" y="7"/>
                  <a:pt x="50" y="7"/>
                  <a:pt x="50" y="7"/>
                </a:cubicBezTo>
                <a:cubicBezTo>
                  <a:pt x="43" y="7"/>
                  <a:pt x="36" y="0"/>
                  <a:pt x="29" y="0"/>
                </a:cubicBezTo>
                <a:cubicBezTo>
                  <a:pt x="15" y="0"/>
                  <a:pt x="0" y="14"/>
                  <a:pt x="0" y="28"/>
                </a:cubicBezTo>
                <a:cubicBezTo>
                  <a:pt x="0" y="42"/>
                  <a:pt x="7" y="49"/>
                  <a:pt x="7" y="49"/>
                </a:cubicBez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463FFA25-0385-B9CE-4A76-49554DAA5B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34650" y="512763"/>
            <a:ext cx="76200" cy="131762"/>
          </a:xfrm>
          <a:custGeom>
            <a:avLst/>
            <a:gdLst>
              <a:gd name="T0" fmla="*/ 27790747 w 228"/>
              <a:gd name="T1" fmla="*/ 6378503 h 396"/>
              <a:gd name="T2" fmla="*/ 27790747 w 228"/>
              <a:gd name="T3" fmla="*/ 6378503 h 396"/>
              <a:gd name="T4" fmla="*/ 8389687 w 228"/>
              <a:gd name="T5" fmla="*/ 25644259 h 396"/>
              <a:gd name="T6" fmla="*/ 28839639 w 228"/>
              <a:gd name="T7" fmla="*/ 45951270 h 396"/>
              <a:gd name="T8" fmla="*/ 28839639 w 228"/>
              <a:gd name="T9" fmla="*/ 45951270 h 396"/>
              <a:gd name="T10" fmla="*/ 29757103 w 228"/>
              <a:gd name="T11" fmla="*/ 47773648 h 396"/>
              <a:gd name="T12" fmla="*/ 25955458 w 228"/>
              <a:gd name="T13" fmla="*/ 51418403 h 396"/>
              <a:gd name="T14" fmla="*/ 23202705 w 228"/>
              <a:gd name="T15" fmla="*/ 50507395 h 396"/>
              <a:gd name="T16" fmla="*/ 23202705 w 228"/>
              <a:gd name="T17" fmla="*/ 50507395 h 396"/>
              <a:gd name="T18" fmla="*/ 917464 w 228"/>
              <a:gd name="T19" fmla="*/ 28507892 h 396"/>
              <a:gd name="T20" fmla="*/ 917464 w 228"/>
              <a:gd name="T21" fmla="*/ 28507892 h 396"/>
              <a:gd name="T22" fmla="*/ 0 w 228"/>
              <a:gd name="T23" fmla="*/ 25644259 h 396"/>
              <a:gd name="T24" fmla="*/ 0 w 228"/>
              <a:gd name="T25" fmla="*/ 25644259 h 396"/>
              <a:gd name="T26" fmla="*/ 0 w 228"/>
              <a:gd name="T27" fmla="*/ 25644259 h 396"/>
              <a:gd name="T28" fmla="*/ 917464 w 228"/>
              <a:gd name="T29" fmla="*/ 22910511 h 396"/>
              <a:gd name="T30" fmla="*/ 917464 w 228"/>
              <a:gd name="T31" fmla="*/ 22910511 h 396"/>
              <a:gd name="T32" fmla="*/ 23202705 w 228"/>
              <a:gd name="T33" fmla="*/ 911369 h 396"/>
              <a:gd name="T34" fmla="*/ 23202705 w 228"/>
              <a:gd name="T35" fmla="*/ 911369 h 396"/>
              <a:gd name="T36" fmla="*/ 25955458 w 228"/>
              <a:gd name="T37" fmla="*/ 0 h 396"/>
              <a:gd name="T38" fmla="*/ 29757103 w 228"/>
              <a:gd name="T39" fmla="*/ 3644756 h 396"/>
              <a:gd name="T40" fmla="*/ 27790747 w 228"/>
              <a:gd name="T41" fmla="*/ 6378503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212" y="49"/>
                </a:moveTo>
                <a:lnTo>
                  <a:pt x="212" y="49"/>
                </a:lnTo>
                <a:cubicBezTo>
                  <a:pt x="64" y="197"/>
                  <a:pt x="64" y="197"/>
                  <a:pt x="64" y="197"/>
                </a:cubicBezTo>
                <a:cubicBezTo>
                  <a:pt x="220" y="353"/>
                  <a:pt x="220" y="353"/>
                  <a:pt x="220" y="353"/>
                </a:cubicBezTo>
                <a:cubicBezTo>
                  <a:pt x="220" y="353"/>
                  <a:pt x="227" y="360"/>
                  <a:pt x="227" y="367"/>
                </a:cubicBezTo>
                <a:cubicBezTo>
                  <a:pt x="227" y="388"/>
                  <a:pt x="212" y="395"/>
                  <a:pt x="198" y="395"/>
                </a:cubicBezTo>
                <a:cubicBezTo>
                  <a:pt x="191" y="395"/>
                  <a:pt x="184" y="395"/>
                  <a:pt x="177" y="388"/>
                </a:cubicBezTo>
                <a:cubicBezTo>
                  <a:pt x="7" y="219"/>
                  <a:pt x="7" y="219"/>
                  <a:pt x="7" y="219"/>
                </a:cubicBezTo>
                <a:cubicBezTo>
                  <a:pt x="0" y="212"/>
                  <a:pt x="0" y="205"/>
                  <a:pt x="0" y="197"/>
                </a:cubicBezTo>
                <a:cubicBezTo>
                  <a:pt x="0" y="190"/>
                  <a:pt x="0" y="183"/>
                  <a:pt x="7" y="176"/>
                </a:cubicBezTo>
                <a:cubicBezTo>
                  <a:pt x="177" y="7"/>
                  <a:pt x="177" y="7"/>
                  <a:pt x="177" y="7"/>
                </a:cubicBezTo>
                <a:cubicBezTo>
                  <a:pt x="184" y="7"/>
                  <a:pt x="191" y="0"/>
                  <a:pt x="198" y="0"/>
                </a:cubicBezTo>
                <a:cubicBezTo>
                  <a:pt x="212" y="0"/>
                  <a:pt x="227" y="14"/>
                  <a:pt x="227" y="28"/>
                </a:cubicBezTo>
                <a:cubicBezTo>
                  <a:pt x="227" y="42"/>
                  <a:pt x="220" y="49"/>
                  <a:pt x="212" y="49"/>
                </a:cubicBez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Freeform 69">
            <a:extLst>
              <a:ext uri="{FF2B5EF4-FFF2-40B4-BE49-F238E27FC236}">
                <a16:creationId xmlns:a16="http://schemas.microsoft.com/office/drawing/2014/main" id="{DDAB1672-E350-4F77-89E5-FE3DECF0B4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46225" y="6507163"/>
            <a:ext cx="146050" cy="96837"/>
          </a:xfrm>
          <a:custGeom>
            <a:avLst/>
            <a:gdLst>
              <a:gd name="T0" fmla="*/ 110347 w 514"/>
              <a:gd name="T1" fmla="*/ 77365 h 338"/>
              <a:gd name="T2" fmla="*/ 110347 w 514"/>
              <a:gd name="T3" fmla="*/ 77365 h 338"/>
              <a:gd name="T4" fmla="*/ 134264 w 514"/>
              <a:gd name="T5" fmla="*/ 48489 h 338"/>
              <a:gd name="T6" fmla="*/ 86429 w 514"/>
              <a:gd name="T7" fmla="*/ 0 h 338"/>
              <a:gd name="T8" fmla="*/ 0 w 514"/>
              <a:gd name="T9" fmla="*/ 0 h 338"/>
              <a:gd name="T10" fmla="*/ 0 w 514"/>
              <a:gd name="T11" fmla="*/ 173798 h 338"/>
              <a:gd name="T12" fmla="*/ 86429 w 514"/>
              <a:gd name="T13" fmla="*/ 173798 h 338"/>
              <a:gd name="T14" fmla="*/ 139156 w 514"/>
              <a:gd name="T15" fmla="*/ 120951 h 338"/>
              <a:gd name="T16" fmla="*/ 110347 w 514"/>
              <a:gd name="T17" fmla="*/ 77365 h 338"/>
              <a:gd name="T18" fmla="*/ 38594 w 514"/>
              <a:gd name="T19" fmla="*/ 28876 h 338"/>
              <a:gd name="T20" fmla="*/ 38594 w 514"/>
              <a:gd name="T21" fmla="*/ 28876 h 338"/>
              <a:gd name="T22" fmla="*/ 86429 w 514"/>
              <a:gd name="T23" fmla="*/ 28876 h 338"/>
              <a:gd name="T24" fmla="*/ 101106 w 514"/>
              <a:gd name="T25" fmla="*/ 48489 h 338"/>
              <a:gd name="T26" fmla="*/ 81537 w 514"/>
              <a:gd name="T27" fmla="*/ 68103 h 338"/>
              <a:gd name="T28" fmla="*/ 38594 w 514"/>
              <a:gd name="T29" fmla="*/ 68103 h 338"/>
              <a:gd name="T30" fmla="*/ 38594 w 514"/>
              <a:gd name="T31" fmla="*/ 28876 h 338"/>
              <a:gd name="T32" fmla="*/ 86429 w 514"/>
              <a:gd name="T33" fmla="*/ 144923 h 338"/>
              <a:gd name="T34" fmla="*/ 86429 w 514"/>
              <a:gd name="T35" fmla="*/ 144923 h 338"/>
              <a:gd name="T36" fmla="*/ 38594 w 514"/>
              <a:gd name="T37" fmla="*/ 144923 h 338"/>
              <a:gd name="T38" fmla="*/ 38594 w 514"/>
              <a:gd name="T39" fmla="*/ 96978 h 338"/>
              <a:gd name="T40" fmla="*/ 86429 w 514"/>
              <a:gd name="T41" fmla="*/ 96978 h 338"/>
              <a:gd name="T42" fmla="*/ 105454 w 514"/>
              <a:gd name="T43" fmla="*/ 120951 h 338"/>
              <a:gd name="T44" fmla="*/ 86429 w 514"/>
              <a:gd name="T45" fmla="*/ 144923 h 338"/>
              <a:gd name="T46" fmla="*/ 211996 w 514"/>
              <a:gd name="T47" fmla="*/ 43586 h 338"/>
              <a:gd name="T48" fmla="*/ 211996 w 514"/>
              <a:gd name="T49" fmla="*/ 43586 h 338"/>
              <a:gd name="T50" fmla="*/ 144049 w 514"/>
              <a:gd name="T51" fmla="*/ 111144 h 338"/>
              <a:gd name="T52" fmla="*/ 211996 w 514"/>
              <a:gd name="T53" fmla="*/ 178702 h 338"/>
              <a:gd name="T54" fmla="*/ 269616 w 514"/>
              <a:gd name="T55" fmla="*/ 130757 h 338"/>
              <a:gd name="T56" fmla="*/ 240806 w 514"/>
              <a:gd name="T57" fmla="*/ 130757 h 338"/>
              <a:gd name="T58" fmla="*/ 211996 w 514"/>
              <a:gd name="T59" fmla="*/ 149826 h 338"/>
              <a:gd name="T60" fmla="*/ 183186 w 514"/>
              <a:gd name="T61" fmla="*/ 120951 h 338"/>
              <a:gd name="T62" fmla="*/ 269616 w 514"/>
              <a:gd name="T63" fmla="*/ 120951 h 338"/>
              <a:gd name="T64" fmla="*/ 211996 w 514"/>
              <a:gd name="T65" fmla="*/ 43586 h 338"/>
              <a:gd name="T66" fmla="*/ 235914 w 514"/>
              <a:gd name="T67" fmla="*/ 96978 h 338"/>
              <a:gd name="T68" fmla="*/ 235914 w 514"/>
              <a:gd name="T69" fmla="*/ 96978 h 338"/>
              <a:gd name="T70" fmla="*/ 183186 w 514"/>
              <a:gd name="T71" fmla="*/ 96978 h 338"/>
              <a:gd name="T72" fmla="*/ 211996 w 514"/>
              <a:gd name="T73" fmla="*/ 68103 h 338"/>
              <a:gd name="T74" fmla="*/ 235914 w 514"/>
              <a:gd name="T75" fmla="*/ 96978 h 338"/>
              <a:gd name="T76" fmla="*/ 245698 w 514"/>
              <a:gd name="T77" fmla="*/ 9807 h 338"/>
              <a:gd name="T78" fmla="*/ 245698 w 514"/>
              <a:gd name="T79" fmla="*/ 9807 h 338"/>
              <a:gd name="T80" fmla="*/ 173402 w 514"/>
              <a:gd name="T81" fmla="*/ 9807 h 338"/>
              <a:gd name="T82" fmla="*/ 173402 w 514"/>
              <a:gd name="T83" fmla="*/ 33779 h 338"/>
              <a:gd name="T84" fmla="*/ 245698 w 514"/>
              <a:gd name="T85" fmla="*/ 33779 h 338"/>
              <a:gd name="T86" fmla="*/ 245698 w 514"/>
              <a:gd name="T87" fmla="*/ 9807 h 33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14" h="338">
                <a:moveTo>
                  <a:pt x="203" y="142"/>
                </a:moveTo>
                <a:lnTo>
                  <a:pt x="203" y="142"/>
                </a:lnTo>
                <a:cubicBezTo>
                  <a:pt x="203" y="142"/>
                  <a:pt x="247" y="142"/>
                  <a:pt x="247" y="89"/>
                </a:cubicBezTo>
                <a:cubicBezTo>
                  <a:pt x="247" y="27"/>
                  <a:pt x="212" y="0"/>
                  <a:pt x="15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19"/>
                  <a:pt x="0" y="319"/>
                  <a:pt x="0" y="319"/>
                </a:cubicBezTo>
                <a:cubicBezTo>
                  <a:pt x="159" y="319"/>
                  <a:pt x="159" y="319"/>
                  <a:pt x="159" y="319"/>
                </a:cubicBezTo>
                <a:cubicBezTo>
                  <a:pt x="159" y="319"/>
                  <a:pt x="256" y="328"/>
                  <a:pt x="256" y="222"/>
                </a:cubicBezTo>
                <a:cubicBezTo>
                  <a:pt x="256" y="222"/>
                  <a:pt x="265" y="142"/>
                  <a:pt x="203" y="142"/>
                </a:cubicBezTo>
                <a:close/>
                <a:moveTo>
                  <a:pt x="71" y="53"/>
                </a:moveTo>
                <a:lnTo>
                  <a:pt x="71" y="53"/>
                </a:lnTo>
                <a:cubicBezTo>
                  <a:pt x="159" y="53"/>
                  <a:pt x="159" y="53"/>
                  <a:pt x="159" y="53"/>
                </a:cubicBezTo>
                <a:cubicBezTo>
                  <a:pt x="159" y="53"/>
                  <a:pt x="186" y="53"/>
                  <a:pt x="186" y="89"/>
                </a:cubicBezTo>
                <a:cubicBezTo>
                  <a:pt x="186" y="125"/>
                  <a:pt x="168" y="125"/>
                  <a:pt x="150" y="125"/>
                </a:cubicBezTo>
                <a:cubicBezTo>
                  <a:pt x="71" y="125"/>
                  <a:pt x="71" y="125"/>
                  <a:pt x="71" y="125"/>
                </a:cubicBezTo>
                <a:lnTo>
                  <a:pt x="71" y="53"/>
                </a:lnTo>
                <a:close/>
                <a:moveTo>
                  <a:pt x="159" y="266"/>
                </a:moveTo>
                <a:lnTo>
                  <a:pt x="159" y="266"/>
                </a:lnTo>
                <a:cubicBezTo>
                  <a:pt x="71" y="266"/>
                  <a:pt x="71" y="266"/>
                  <a:pt x="71" y="266"/>
                </a:cubicBezTo>
                <a:cubicBezTo>
                  <a:pt x="71" y="178"/>
                  <a:pt x="71" y="178"/>
                  <a:pt x="71" y="178"/>
                </a:cubicBezTo>
                <a:cubicBezTo>
                  <a:pt x="159" y="178"/>
                  <a:pt x="159" y="178"/>
                  <a:pt x="159" y="178"/>
                </a:cubicBezTo>
                <a:cubicBezTo>
                  <a:pt x="159" y="178"/>
                  <a:pt x="194" y="178"/>
                  <a:pt x="194" y="222"/>
                </a:cubicBezTo>
                <a:cubicBezTo>
                  <a:pt x="194" y="257"/>
                  <a:pt x="168" y="266"/>
                  <a:pt x="159" y="266"/>
                </a:cubicBezTo>
                <a:close/>
                <a:moveTo>
                  <a:pt x="390" y="80"/>
                </a:moveTo>
                <a:lnTo>
                  <a:pt x="390" y="80"/>
                </a:lnTo>
                <a:cubicBezTo>
                  <a:pt x="265" y="80"/>
                  <a:pt x="265" y="204"/>
                  <a:pt x="265" y="204"/>
                </a:cubicBezTo>
                <a:cubicBezTo>
                  <a:pt x="265" y="204"/>
                  <a:pt x="265" y="328"/>
                  <a:pt x="390" y="328"/>
                </a:cubicBezTo>
                <a:cubicBezTo>
                  <a:pt x="390" y="328"/>
                  <a:pt x="496" y="337"/>
                  <a:pt x="496" y="240"/>
                </a:cubicBezTo>
                <a:cubicBezTo>
                  <a:pt x="443" y="240"/>
                  <a:pt x="443" y="240"/>
                  <a:pt x="443" y="240"/>
                </a:cubicBezTo>
                <a:cubicBezTo>
                  <a:pt x="443" y="240"/>
                  <a:pt x="443" y="275"/>
                  <a:pt x="390" y="275"/>
                </a:cubicBezTo>
                <a:cubicBezTo>
                  <a:pt x="390" y="275"/>
                  <a:pt x="337" y="284"/>
                  <a:pt x="337" y="222"/>
                </a:cubicBezTo>
                <a:cubicBezTo>
                  <a:pt x="496" y="222"/>
                  <a:pt x="496" y="222"/>
                  <a:pt x="496" y="222"/>
                </a:cubicBezTo>
                <a:cubicBezTo>
                  <a:pt x="496" y="222"/>
                  <a:pt x="513" y="80"/>
                  <a:pt x="390" y="80"/>
                </a:cubicBezTo>
                <a:close/>
                <a:moveTo>
                  <a:pt x="434" y="178"/>
                </a:moveTo>
                <a:lnTo>
                  <a:pt x="434" y="178"/>
                </a:lnTo>
                <a:cubicBezTo>
                  <a:pt x="337" y="178"/>
                  <a:pt x="337" y="178"/>
                  <a:pt x="337" y="178"/>
                </a:cubicBezTo>
                <a:cubicBezTo>
                  <a:pt x="337" y="178"/>
                  <a:pt x="345" y="125"/>
                  <a:pt x="390" y="125"/>
                </a:cubicBezTo>
                <a:cubicBezTo>
                  <a:pt x="434" y="125"/>
                  <a:pt x="434" y="178"/>
                  <a:pt x="434" y="178"/>
                </a:cubicBezTo>
                <a:close/>
                <a:moveTo>
                  <a:pt x="452" y="18"/>
                </a:moveTo>
                <a:lnTo>
                  <a:pt x="452" y="18"/>
                </a:lnTo>
                <a:cubicBezTo>
                  <a:pt x="319" y="18"/>
                  <a:pt x="319" y="18"/>
                  <a:pt x="319" y="18"/>
                </a:cubicBezTo>
                <a:cubicBezTo>
                  <a:pt x="319" y="62"/>
                  <a:pt x="319" y="62"/>
                  <a:pt x="319" y="62"/>
                </a:cubicBezTo>
                <a:cubicBezTo>
                  <a:pt x="452" y="62"/>
                  <a:pt x="452" y="62"/>
                  <a:pt x="452" y="62"/>
                </a:cubicBezTo>
                <a:lnTo>
                  <a:pt x="452" y="1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Freeform 75">
            <a:extLst>
              <a:ext uri="{FF2B5EF4-FFF2-40B4-BE49-F238E27FC236}">
                <a16:creationId xmlns:a16="http://schemas.microsoft.com/office/drawing/2014/main" id="{3BE93AF1-21DE-968A-8415-C862C8ED46F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00163" y="6489700"/>
            <a:ext cx="69850" cy="130175"/>
          </a:xfrm>
          <a:custGeom>
            <a:avLst/>
            <a:gdLst>
              <a:gd name="T0" fmla="*/ 132814 w 249"/>
              <a:gd name="T1" fmla="*/ 43735 h 453"/>
              <a:gd name="T2" fmla="*/ 132814 w 249"/>
              <a:gd name="T3" fmla="*/ 43735 h 453"/>
              <a:gd name="T4" fmla="*/ 94791 w 249"/>
              <a:gd name="T5" fmla="*/ 43735 h 453"/>
              <a:gd name="T6" fmla="*/ 85687 w 249"/>
              <a:gd name="T7" fmla="*/ 58496 h 453"/>
              <a:gd name="T8" fmla="*/ 85687 w 249"/>
              <a:gd name="T9" fmla="*/ 87470 h 453"/>
              <a:gd name="T10" fmla="*/ 132814 w 249"/>
              <a:gd name="T11" fmla="*/ 87470 h 453"/>
              <a:gd name="T12" fmla="*/ 132814 w 249"/>
              <a:gd name="T13" fmla="*/ 126285 h 453"/>
              <a:gd name="T14" fmla="*/ 85687 w 249"/>
              <a:gd name="T15" fmla="*/ 126285 h 453"/>
              <a:gd name="T16" fmla="*/ 85687 w 249"/>
              <a:gd name="T17" fmla="*/ 247103 h 453"/>
              <a:gd name="T18" fmla="*/ 42308 w 249"/>
              <a:gd name="T19" fmla="*/ 247103 h 453"/>
              <a:gd name="T20" fmla="*/ 42308 w 249"/>
              <a:gd name="T21" fmla="*/ 126285 h 453"/>
              <a:gd name="T22" fmla="*/ 0 w 249"/>
              <a:gd name="T23" fmla="*/ 126285 h 453"/>
              <a:gd name="T24" fmla="*/ 0 w 249"/>
              <a:gd name="T25" fmla="*/ 87470 h 453"/>
              <a:gd name="T26" fmla="*/ 42308 w 249"/>
              <a:gd name="T27" fmla="*/ 87470 h 453"/>
              <a:gd name="T28" fmla="*/ 42308 w 249"/>
              <a:gd name="T29" fmla="*/ 63416 h 453"/>
              <a:gd name="T30" fmla="*/ 94791 w 249"/>
              <a:gd name="T31" fmla="*/ 0 h 453"/>
              <a:gd name="T32" fmla="*/ 132814 w 249"/>
              <a:gd name="T33" fmla="*/ 0 h 453"/>
              <a:gd name="T34" fmla="*/ 132814 w 249"/>
              <a:gd name="T35" fmla="*/ 43735 h 45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49" h="453">
                <a:moveTo>
                  <a:pt x="248" y="80"/>
                </a:moveTo>
                <a:lnTo>
                  <a:pt x="248" y="80"/>
                </a:lnTo>
                <a:cubicBezTo>
                  <a:pt x="177" y="80"/>
                  <a:pt x="177" y="80"/>
                  <a:pt x="177" y="80"/>
                </a:cubicBezTo>
                <a:cubicBezTo>
                  <a:pt x="169" y="80"/>
                  <a:pt x="160" y="89"/>
                  <a:pt x="160" y="107"/>
                </a:cubicBezTo>
                <a:cubicBezTo>
                  <a:pt x="160" y="160"/>
                  <a:pt x="160" y="160"/>
                  <a:pt x="160" y="160"/>
                </a:cubicBezTo>
                <a:cubicBezTo>
                  <a:pt x="248" y="160"/>
                  <a:pt x="248" y="160"/>
                  <a:pt x="248" y="160"/>
                </a:cubicBezTo>
                <a:cubicBezTo>
                  <a:pt x="248" y="231"/>
                  <a:pt x="248" y="231"/>
                  <a:pt x="248" y="231"/>
                </a:cubicBezTo>
                <a:cubicBezTo>
                  <a:pt x="160" y="231"/>
                  <a:pt x="160" y="231"/>
                  <a:pt x="160" y="231"/>
                </a:cubicBezTo>
                <a:cubicBezTo>
                  <a:pt x="160" y="452"/>
                  <a:pt x="160" y="452"/>
                  <a:pt x="160" y="452"/>
                </a:cubicBezTo>
                <a:cubicBezTo>
                  <a:pt x="79" y="452"/>
                  <a:pt x="79" y="452"/>
                  <a:pt x="79" y="452"/>
                </a:cubicBezTo>
                <a:cubicBezTo>
                  <a:pt x="79" y="231"/>
                  <a:pt x="79" y="231"/>
                  <a:pt x="79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160"/>
                  <a:pt x="0" y="160"/>
                  <a:pt x="0" y="160"/>
                </a:cubicBezTo>
                <a:cubicBezTo>
                  <a:pt x="79" y="160"/>
                  <a:pt x="79" y="160"/>
                  <a:pt x="79" y="160"/>
                </a:cubicBezTo>
                <a:cubicBezTo>
                  <a:pt x="79" y="116"/>
                  <a:pt x="79" y="116"/>
                  <a:pt x="79" y="116"/>
                </a:cubicBezTo>
                <a:cubicBezTo>
                  <a:pt x="79" y="54"/>
                  <a:pt x="115" y="0"/>
                  <a:pt x="177" y="0"/>
                </a:cubicBezTo>
                <a:cubicBezTo>
                  <a:pt x="248" y="0"/>
                  <a:pt x="248" y="0"/>
                  <a:pt x="248" y="0"/>
                </a:cubicBezTo>
                <a:lnTo>
                  <a:pt x="248" y="80"/>
                </a:ln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Freeform 85">
            <a:extLst>
              <a:ext uri="{FF2B5EF4-FFF2-40B4-BE49-F238E27FC236}">
                <a16:creationId xmlns:a16="http://schemas.microsoft.com/office/drawing/2014/main" id="{5889E8DA-AFD0-E39C-878F-4685217E4EF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7900" y="6502400"/>
            <a:ext cx="131763" cy="104775"/>
          </a:xfrm>
          <a:custGeom>
            <a:avLst/>
            <a:gdLst>
              <a:gd name="T0" fmla="*/ 250282 w 462"/>
              <a:gd name="T1" fmla="*/ 24258 h 374"/>
              <a:gd name="T2" fmla="*/ 250282 w 462"/>
              <a:gd name="T3" fmla="*/ 24258 h 374"/>
              <a:gd name="T4" fmla="*/ 221508 w 462"/>
              <a:gd name="T5" fmla="*/ 33962 h 374"/>
              <a:gd name="T6" fmla="*/ 240510 w 462"/>
              <a:gd name="T7" fmla="*/ 5391 h 374"/>
              <a:gd name="T8" fmla="*/ 211192 w 462"/>
              <a:gd name="T9" fmla="*/ 19407 h 374"/>
              <a:gd name="T10" fmla="*/ 173189 w 462"/>
              <a:gd name="T11" fmla="*/ 0 h 374"/>
              <a:gd name="T12" fmla="*/ 119983 w 462"/>
              <a:gd name="T13" fmla="*/ 52829 h 374"/>
              <a:gd name="T14" fmla="*/ 124870 w 462"/>
              <a:gd name="T15" fmla="*/ 62532 h 374"/>
              <a:gd name="T16" fmla="*/ 19002 w 462"/>
              <a:gd name="T17" fmla="*/ 10242 h 374"/>
              <a:gd name="T18" fmla="*/ 9229 w 462"/>
              <a:gd name="T19" fmla="*/ 38813 h 374"/>
              <a:gd name="T20" fmla="*/ 33118 w 462"/>
              <a:gd name="T21" fmla="*/ 81400 h 374"/>
              <a:gd name="T22" fmla="*/ 9229 w 462"/>
              <a:gd name="T23" fmla="*/ 72236 h 374"/>
              <a:gd name="T24" fmla="*/ 9229 w 462"/>
              <a:gd name="T25" fmla="*/ 72236 h 374"/>
              <a:gd name="T26" fmla="*/ 53205 w 462"/>
              <a:gd name="T27" fmla="*/ 124526 h 374"/>
              <a:gd name="T28" fmla="*/ 38004 w 462"/>
              <a:gd name="T29" fmla="*/ 124526 h 374"/>
              <a:gd name="T30" fmla="*/ 28774 w 462"/>
              <a:gd name="T31" fmla="*/ 124526 h 374"/>
              <a:gd name="T32" fmla="*/ 77093 w 462"/>
              <a:gd name="T33" fmla="*/ 158487 h 374"/>
              <a:gd name="T34" fmla="*/ 14116 w 462"/>
              <a:gd name="T35" fmla="*/ 182206 h 374"/>
              <a:gd name="T36" fmla="*/ 0 w 462"/>
              <a:gd name="T37" fmla="*/ 182206 h 374"/>
              <a:gd name="T38" fmla="*/ 77093 w 462"/>
              <a:gd name="T39" fmla="*/ 201074 h 374"/>
              <a:gd name="T40" fmla="*/ 221508 w 462"/>
              <a:gd name="T41" fmla="*/ 57681 h 374"/>
              <a:gd name="T42" fmla="*/ 221508 w 462"/>
              <a:gd name="T43" fmla="*/ 52829 h 374"/>
              <a:gd name="T44" fmla="*/ 250282 w 462"/>
              <a:gd name="T45" fmla="*/ 24258 h 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62" h="374">
                <a:moveTo>
                  <a:pt x="461" y="45"/>
                </a:moveTo>
                <a:lnTo>
                  <a:pt x="461" y="45"/>
                </a:lnTo>
                <a:cubicBezTo>
                  <a:pt x="443" y="54"/>
                  <a:pt x="425" y="63"/>
                  <a:pt x="408" y="63"/>
                </a:cubicBezTo>
                <a:cubicBezTo>
                  <a:pt x="425" y="54"/>
                  <a:pt x="443" y="36"/>
                  <a:pt x="443" y="10"/>
                </a:cubicBezTo>
                <a:cubicBezTo>
                  <a:pt x="425" y="19"/>
                  <a:pt x="408" y="27"/>
                  <a:pt x="389" y="36"/>
                </a:cubicBezTo>
                <a:cubicBezTo>
                  <a:pt x="372" y="19"/>
                  <a:pt x="345" y="0"/>
                  <a:pt x="319" y="0"/>
                </a:cubicBezTo>
                <a:cubicBezTo>
                  <a:pt x="265" y="0"/>
                  <a:pt x="221" y="45"/>
                  <a:pt x="221" y="98"/>
                </a:cubicBezTo>
                <a:cubicBezTo>
                  <a:pt x="221" y="107"/>
                  <a:pt x="221" y="116"/>
                  <a:pt x="230" y="116"/>
                </a:cubicBezTo>
                <a:cubicBezTo>
                  <a:pt x="151" y="116"/>
                  <a:pt x="79" y="81"/>
                  <a:pt x="35" y="19"/>
                </a:cubicBezTo>
                <a:cubicBezTo>
                  <a:pt x="26" y="36"/>
                  <a:pt x="17" y="54"/>
                  <a:pt x="17" y="72"/>
                </a:cubicBezTo>
                <a:cubicBezTo>
                  <a:pt x="17" y="98"/>
                  <a:pt x="35" y="134"/>
                  <a:pt x="61" y="151"/>
                </a:cubicBezTo>
                <a:cubicBezTo>
                  <a:pt x="44" y="143"/>
                  <a:pt x="35" y="143"/>
                  <a:pt x="17" y="134"/>
                </a:cubicBezTo>
                <a:cubicBezTo>
                  <a:pt x="17" y="178"/>
                  <a:pt x="53" y="222"/>
                  <a:pt x="98" y="231"/>
                </a:cubicBezTo>
                <a:cubicBezTo>
                  <a:pt x="89" y="231"/>
                  <a:pt x="79" y="231"/>
                  <a:pt x="70" y="231"/>
                </a:cubicBezTo>
                <a:cubicBezTo>
                  <a:pt x="61" y="231"/>
                  <a:pt x="61" y="231"/>
                  <a:pt x="53" y="231"/>
                </a:cubicBezTo>
                <a:cubicBezTo>
                  <a:pt x="61" y="266"/>
                  <a:pt x="98" y="294"/>
                  <a:pt x="142" y="294"/>
                </a:cubicBezTo>
                <a:cubicBezTo>
                  <a:pt x="106" y="319"/>
                  <a:pt x="70" y="338"/>
                  <a:pt x="26" y="338"/>
                </a:cubicBezTo>
                <a:cubicBezTo>
                  <a:pt x="17" y="338"/>
                  <a:pt x="8" y="338"/>
                  <a:pt x="0" y="338"/>
                </a:cubicBezTo>
                <a:cubicBezTo>
                  <a:pt x="44" y="364"/>
                  <a:pt x="89" y="373"/>
                  <a:pt x="142" y="373"/>
                </a:cubicBezTo>
                <a:cubicBezTo>
                  <a:pt x="319" y="373"/>
                  <a:pt x="408" y="231"/>
                  <a:pt x="408" y="107"/>
                </a:cubicBezTo>
                <a:lnTo>
                  <a:pt x="408" y="98"/>
                </a:lnTo>
                <a:cubicBezTo>
                  <a:pt x="434" y="81"/>
                  <a:pt x="443" y="72"/>
                  <a:pt x="461" y="45"/>
                </a:cubicBez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DE909E-BF2F-34E5-C7F6-32C2D3E73F8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10863" y="460375"/>
            <a:ext cx="3222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9pPr>
          </a:lstStyle>
          <a:p>
            <a:pPr algn="ctr" eaLnBrk="1" hangingPunct="1"/>
            <a:fld id="{20004247-5EF5-48A4-8248-C9FFE1270DB3}" type="slidenum">
              <a:rPr lang="en-US" altLang="ru-RU" sz="900">
                <a:solidFill>
                  <a:srgbClr val="222A35"/>
                </a:solidFill>
                <a:latin typeface="Lato Black" panose="020B0604020202020204" pitchFamily="34" charset="0"/>
              </a:rPr>
              <a:pPr algn="ctr" eaLnBrk="1" hangingPunct="1"/>
              <a:t>‹#›</a:t>
            </a:fld>
            <a:endParaRPr lang="en-US" altLang="ru-RU" sz="900">
              <a:solidFill>
                <a:srgbClr val="222A35"/>
              </a:solidFill>
              <a:latin typeface="Lato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498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432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1">
            <a:extLst>
              <a:ext uri="{FF2B5EF4-FFF2-40B4-BE49-F238E27FC236}">
                <a16:creationId xmlns:a16="http://schemas.microsoft.com/office/drawing/2014/main" id="{7041DCA9-6658-C54A-8406-2ACA596F6E1B}"/>
              </a:ext>
            </a:extLst>
          </p:cNvPr>
          <p:cNvSpPr/>
          <p:nvPr userDrawn="1"/>
        </p:nvSpPr>
        <p:spPr>
          <a:xfrm>
            <a:off x="10452100" y="449263"/>
            <a:ext cx="254000" cy="25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9D484213-4A6F-1AE2-F241-09C05D35A83A}"/>
              </a:ext>
            </a:extLst>
          </p:cNvPr>
          <p:cNvSpPr/>
          <p:nvPr userDrawn="1"/>
        </p:nvSpPr>
        <p:spPr>
          <a:xfrm>
            <a:off x="10744200" y="449263"/>
            <a:ext cx="254000" cy="25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EE611F8E-9443-8D7F-A140-3645DF94C5EA}"/>
              </a:ext>
            </a:extLst>
          </p:cNvPr>
          <p:cNvSpPr/>
          <p:nvPr userDrawn="1"/>
        </p:nvSpPr>
        <p:spPr>
          <a:xfrm>
            <a:off x="11025188" y="449263"/>
            <a:ext cx="252412" cy="25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C372A632-7A01-4965-ACA4-5B8460CFA841}"/>
              </a:ext>
            </a:extLst>
          </p:cNvPr>
          <p:cNvSpPr/>
          <p:nvPr userDrawn="1"/>
        </p:nvSpPr>
        <p:spPr>
          <a:xfrm>
            <a:off x="914400" y="6427788"/>
            <a:ext cx="252413" cy="25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id="{863094FC-BCFF-A17F-9BA5-42C6508461D9}"/>
              </a:ext>
            </a:extLst>
          </p:cNvPr>
          <p:cNvSpPr/>
          <p:nvPr userDrawn="1"/>
        </p:nvSpPr>
        <p:spPr>
          <a:xfrm>
            <a:off x="1206500" y="6427788"/>
            <a:ext cx="252413" cy="25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86AE532C-EEF6-43E6-B6C0-9BB38A0CD250}"/>
              </a:ext>
            </a:extLst>
          </p:cNvPr>
          <p:cNvSpPr/>
          <p:nvPr userDrawn="1"/>
        </p:nvSpPr>
        <p:spPr>
          <a:xfrm>
            <a:off x="1485900" y="6427788"/>
            <a:ext cx="254000" cy="2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3B62A040-350A-3253-FC29-B76ECA54B37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06563" y="6416675"/>
            <a:ext cx="1260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 b="1">
                <a:solidFill>
                  <a:schemeClr val="bg1"/>
                </a:solidFill>
                <a:cs typeface="Lato" panose="020B0604020202020204" pitchFamily="34" charset="0"/>
              </a:rPr>
              <a:t>GRAPHICBULB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D0ADFE1-9758-3355-E172-2DD1D8BE34D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22025" y="512763"/>
            <a:ext cx="76200" cy="131762"/>
          </a:xfrm>
          <a:custGeom>
            <a:avLst/>
            <a:gdLst>
              <a:gd name="T0" fmla="*/ 917464 w 228"/>
              <a:gd name="T1" fmla="*/ 6378503 h 396"/>
              <a:gd name="T2" fmla="*/ 917464 w 228"/>
              <a:gd name="T3" fmla="*/ 6378503 h 396"/>
              <a:gd name="T4" fmla="*/ 20449952 w 228"/>
              <a:gd name="T5" fmla="*/ 25644259 h 396"/>
              <a:gd name="T6" fmla="*/ 917464 w 228"/>
              <a:gd name="T7" fmla="*/ 45951270 h 396"/>
              <a:gd name="T8" fmla="*/ 917464 w 228"/>
              <a:gd name="T9" fmla="*/ 45951270 h 396"/>
              <a:gd name="T10" fmla="*/ 0 w 228"/>
              <a:gd name="T11" fmla="*/ 47773648 h 396"/>
              <a:gd name="T12" fmla="*/ 3801645 w 228"/>
              <a:gd name="T13" fmla="*/ 51418403 h 396"/>
              <a:gd name="T14" fmla="*/ 6554398 w 228"/>
              <a:gd name="T15" fmla="*/ 50507395 h 396"/>
              <a:gd name="T16" fmla="*/ 6554398 w 228"/>
              <a:gd name="T17" fmla="*/ 50507395 h 396"/>
              <a:gd name="T18" fmla="*/ 28839639 w 228"/>
              <a:gd name="T19" fmla="*/ 28507892 h 396"/>
              <a:gd name="T20" fmla="*/ 28839639 w 228"/>
              <a:gd name="T21" fmla="*/ 28507892 h 396"/>
              <a:gd name="T22" fmla="*/ 29757103 w 228"/>
              <a:gd name="T23" fmla="*/ 25644259 h 396"/>
              <a:gd name="T24" fmla="*/ 29757103 w 228"/>
              <a:gd name="T25" fmla="*/ 25644259 h 396"/>
              <a:gd name="T26" fmla="*/ 29757103 w 228"/>
              <a:gd name="T27" fmla="*/ 25644259 h 396"/>
              <a:gd name="T28" fmla="*/ 28839639 w 228"/>
              <a:gd name="T29" fmla="*/ 22910511 h 396"/>
              <a:gd name="T30" fmla="*/ 28839639 w 228"/>
              <a:gd name="T31" fmla="*/ 22910511 h 396"/>
              <a:gd name="T32" fmla="*/ 6554398 w 228"/>
              <a:gd name="T33" fmla="*/ 911369 h 396"/>
              <a:gd name="T34" fmla="*/ 6554398 w 228"/>
              <a:gd name="T35" fmla="*/ 911369 h 396"/>
              <a:gd name="T36" fmla="*/ 3801645 w 228"/>
              <a:gd name="T37" fmla="*/ 0 h 396"/>
              <a:gd name="T38" fmla="*/ 0 w 228"/>
              <a:gd name="T39" fmla="*/ 3644756 h 396"/>
              <a:gd name="T40" fmla="*/ 917464 w 228"/>
              <a:gd name="T41" fmla="*/ 6378503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7" y="49"/>
                </a:moveTo>
                <a:lnTo>
                  <a:pt x="7" y="49"/>
                </a:lnTo>
                <a:cubicBezTo>
                  <a:pt x="156" y="197"/>
                  <a:pt x="156" y="197"/>
                  <a:pt x="156" y="197"/>
                </a:cubicBezTo>
                <a:cubicBezTo>
                  <a:pt x="7" y="353"/>
                  <a:pt x="7" y="353"/>
                  <a:pt x="7" y="353"/>
                </a:cubicBezTo>
                <a:cubicBezTo>
                  <a:pt x="0" y="353"/>
                  <a:pt x="0" y="360"/>
                  <a:pt x="0" y="367"/>
                </a:cubicBezTo>
                <a:cubicBezTo>
                  <a:pt x="0" y="388"/>
                  <a:pt x="15" y="395"/>
                  <a:pt x="29" y="395"/>
                </a:cubicBezTo>
                <a:cubicBezTo>
                  <a:pt x="36" y="395"/>
                  <a:pt x="43" y="395"/>
                  <a:pt x="50" y="388"/>
                </a:cubicBezTo>
                <a:cubicBezTo>
                  <a:pt x="220" y="219"/>
                  <a:pt x="220" y="219"/>
                  <a:pt x="220" y="219"/>
                </a:cubicBezTo>
                <a:cubicBezTo>
                  <a:pt x="227" y="212"/>
                  <a:pt x="227" y="205"/>
                  <a:pt x="227" y="197"/>
                </a:cubicBezTo>
                <a:cubicBezTo>
                  <a:pt x="227" y="190"/>
                  <a:pt x="227" y="183"/>
                  <a:pt x="220" y="176"/>
                </a:cubicBezTo>
                <a:cubicBezTo>
                  <a:pt x="50" y="7"/>
                  <a:pt x="50" y="7"/>
                  <a:pt x="50" y="7"/>
                </a:cubicBezTo>
                <a:cubicBezTo>
                  <a:pt x="43" y="7"/>
                  <a:pt x="36" y="0"/>
                  <a:pt x="29" y="0"/>
                </a:cubicBezTo>
                <a:cubicBezTo>
                  <a:pt x="15" y="0"/>
                  <a:pt x="0" y="14"/>
                  <a:pt x="0" y="28"/>
                </a:cubicBezTo>
                <a:cubicBezTo>
                  <a:pt x="0" y="42"/>
                  <a:pt x="7" y="49"/>
                  <a:pt x="7" y="49"/>
                </a:cubicBez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430765F-E090-F464-3EA3-9C6AF35A5A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34650" y="512763"/>
            <a:ext cx="76200" cy="131762"/>
          </a:xfrm>
          <a:custGeom>
            <a:avLst/>
            <a:gdLst>
              <a:gd name="T0" fmla="*/ 27790747 w 228"/>
              <a:gd name="T1" fmla="*/ 6378503 h 396"/>
              <a:gd name="T2" fmla="*/ 27790747 w 228"/>
              <a:gd name="T3" fmla="*/ 6378503 h 396"/>
              <a:gd name="T4" fmla="*/ 8389687 w 228"/>
              <a:gd name="T5" fmla="*/ 25644259 h 396"/>
              <a:gd name="T6" fmla="*/ 28839639 w 228"/>
              <a:gd name="T7" fmla="*/ 45951270 h 396"/>
              <a:gd name="T8" fmla="*/ 28839639 w 228"/>
              <a:gd name="T9" fmla="*/ 45951270 h 396"/>
              <a:gd name="T10" fmla="*/ 29757103 w 228"/>
              <a:gd name="T11" fmla="*/ 47773648 h 396"/>
              <a:gd name="T12" fmla="*/ 25955458 w 228"/>
              <a:gd name="T13" fmla="*/ 51418403 h 396"/>
              <a:gd name="T14" fmla="*/ 23202705 w 228"/>
              <a:gd name="T15" fmla="*/ 50507395 h 396"/>
              <a:gd name="T16" fmla="*/ 23202705 w 228"/>
              <a:gd name="T17" fmla="*/ 50507395 h 396"/>
              <a:gd name="T18" fmla="*/ 917464 w 228"/>
              <a:gd name="T19" fmla="*/ 28507892 h 396"/>
              <a:gd name="T20" fmla="*/ 917464 w 228"/>
              <a:gd name="T21" fmla="*/ 28507892 h 396"/>
              <a:gd name="T22" fmla="*/ 0 w 228"/>
              <a:gd name="T23" fmla="*/ 25644259 h 396"/>
              <a:gd name="T24" fmla="*/ 0 w 228"/>
              <a:gd name="T25" fmla="*/ 25644259 h 396"/>
              <a:gd name="T26" fmla="*/ 0 w 228"/>
              <a:gd name="T27" fmla="*/ 25644259 h 396"/>
              <a:gd name="T28" fmla="*/ 917464 w 228"/>
              <a:gd name="T29" fmla="*/ 22910511 h 396"/>
              <a:gd name="T30" fmla="*/ 917464 w 228"/>
              <a:gd name="T31" fmla="*/ 22910511 h 396"/>
              <a:gd name="T32" fmla="*/ 23202705 w 228"/>
              <a:gd name="T33" fmla="*/ 911369 h 396"/>
              <a:gd name="T34" fmla="*/ 23202705 w 228"/>
              <a:gd name="T35" fmla="*/ 911369 h 396"/>
              <a:gd name="T36" fmla="*/ 25955458 w 228"/>
              <a:gd name="T37" fmla="*/ 0 h 396"/>
              <a:gd name="T38" fmla="*/ 29757103 w 228"/>
              <a:gd name="T39" fmla="*/ 3644756 h 396"/>
              <a:gd name="T40" fmla="*/ 27790747 w 228"/>
              <a:gd name="T41" fmla="*/ 6378503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212" y="49"/>
                </a:moveTo>
                <a:lnTo>
                  <a:pt x="212" y="49"/>
                </a:lnTo>
                <a:cubicBezTo>
                  <a:pt x="64" y="197"/>
                  <a:pt x="64" y="197"/>
                  <a:pt x="64" y="197"/>
                </a:cubicBezTo>
                <a:cubicBezTo>
                  <a:pt x="220" y="353"/>
                  <a:pt x="220" y="353"/>
                  <a:pt x="220" y="353"/>
                </a:cubicBezTo>
                <a:cubicBezTo>
                  <a:pt x="220" y="353"/>
                  <a:pt x="227" y="360"/>
                  <a:pt x="227" y="367"/>
                </a:cubicBezTo>
                <a:cubicBezTo>
                  <a:pt x="227" y="388"/>
                  <a:pt x="212" y="395"/>
                  <a:pt x="198" y="395"/>
                </a:cubicBezTo>
                <a:cubicBezTo>
                  <a:pt x="191" y="395"/>
                  <a:pt x="184" y="395"/>
                  <a:pt x="177" y="388"/>
                </a:cubicBezTo>
                <a:cubicBezTo>
                  <a:pt x="7" y="219"/>
                  <a:pt x="7" y="219"/>
                  <a:pt x="7" y="219"/>
                </a:cubicBezTo>
                <a:cubicBezTo>
                  <a:pt x="0" y="212"/>
                  <a:pt x="0" y="205"/>
                  <a:pt x="0" y="197"/>
                </a:cubicBezTo>
                <a:cubicBezTo>
                  <a:pt x="0" y="190"/>
                  <a:pt x="0" y="183"/>
                  <a:pt x="7" y="176"/>
                </a:cubicBezTo>
                <a:cubicBezTo>
                  <a:pt x="177" y="7"/>
                  <a:pt x="177" y="7"/>
                  <a:pt x="177" y="7"/>
                </a:cubicBezTo>
                <a:cubicBezTo>
                  <a:pt x="184" y="7"/>
                  <a:pt x="191" y="0"/>
                  <a:pt x="198" y="0"/>
                </a:cubicBezTo>
                <a:cubicBezTo>
                  <a:pt x="212" y="0"/>
                  <a:pt x="227" y="14"/>
                  <a:pt x="227" y="28"/>
                </a:cubicBezTo>
                <a:cubicBezTo>
                  <a:pt x="227" y="42"/>
                  <a:pt x="220" y="49"/>
                  <a:pt x="212" y="49"/>
                </a:cubicBez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Freeform 69">
            <a:extLst>
              <a:ext uri="{FF2B5EF4-FFF2-40B4-BE49-F238E27FC236}">
                <a16:creationId xmlns:a16="http://schemas.microsoft.com/office/drawing/2014/main" id="{6571DA8E-968F-C277-BC95-B11FB8FB4C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46225" y="6507163"/>
            <a:ext cx="146050" cy="96837"/>
          </a:xfrm>
          <a:custGeom>
            <a:avLst/>
            <a:gdLst>
              <a:gd name="T0" fmla="*/ 110347 w 514"/>
              <a:gd name="T1" fmla="*/ 77365 h 338"/>
              <a:gd name="T2" fmla="*/ 110347 w 514"/>
              <a:gd name="T3" fmla="*/ 77365 h 338"/>
              <a:gd name="T4" fmla="*/ 134264 w 514"/>
              <a:gd name="T5" fmla="*/ 48489 h 338"/>
              <a:gd name="T6" fmla="*/ 86429 w 514"/>
              <a:gd name="T7" fmla="*/ 0 h 338"/>
              <a:gd name="T8" fmla="*/ 0 w 514"/>
              <a:gd name="T9" fmla="*/ 0 h 338"/>
              <a:gd name="T10" fmla="*/ 0 w 514"/>
              <a:gd name="T11" fmla="*/ 173798 h 338"/>
              <a:gd name="T12" fmla="*/ 86429 w 514"/>
              <a:gd name="T13" fmla="*/ 173798 h 338"/>
              <a:gd name="T14" fmla="*/ 139156 w 514"/>
              <a:gd name="T15" fmla="*/ 120951 h 338"/>
              <a:gd name="T16" fmla="*/ 110347 w 514"/>
              <a:gd name="T17" fmla="*/ 77365 h 338"/>
              <a:gd name="T18" fmla="*/ 38594 w 514"/>
              <a:gd name="T19" fmla="*/ 28876 h 338"/>
              <a:gd name="T20" fmla="*/ 38594 w 514"/>
              <a:gd name="T21" fmla="*/ 28876 h 338"/>
              <a:gd name="T22" fmla="*/ 86429 w 514"/>
              <a:gd name="T23" fmla="*/ 28876 h 338"/>
              <a:gd name="T24" fmla="*/ 101106 w 514"/>
              <a:gd name="T25" fmla="*/ 48489 h 338"/>
              <a:gd name="T26" fmla="*/ 81537 w 514"/>
              <a:gd name="T27" fmla="*/ 68103 h 338"/>
              <a:gd name="T28" fmla="*/ 38594 w 514"/>
              <a:gd name="T29" fmla="*/ 68103 h 338"/>
              <a:gd name="T30" fmla="*/ 38594 w 514"/>
              <a:gd name="T31" fmla="*/ 28876 h 338"/>
              <a:gd name="T32" fmla="*/ 86429 w 514"/>
              <a:gd name="T33" fmla="*/ 144923 h 338"/>
              <a:gd name="T34" fmla="*/ 86429 w 514"/>
              <a:gd name="T35" fmla="*/ 144923 h 338"/>
              <a:gd name="T36" fmla="*/ 38594 w 514"/>
              <a:gd name="T37" fmla="*/ 144923 h 338"/>
              <a:gd name="T38" fmla="*/ 38594 w 514"/>
              <a:gd name="T39" fmla="*/ 96978 h 338"/>
              <a:gd name="T40" fmla="*/ 86429 w 514"/>
              <a:gd name="T41" fmla="*/ 96978 h 338"/>
              <a:gd name="T42" fmla="*/ 105454 w 514"/>
              <a:gd name="T43" fmla="*/ 120951 h 338"/>
              <a:gd name="T44" fmla="*/ 86429 w 514"/>
              <a:gd name="T45" fmla="*/ 144923 h 338"/>
              <a:gd name="T46" fmla="*/ 211996 w 514"/>
              <a:gd name="T47" fmla="*/ 43586 h 338"/>
              <a:gd name="T48" fmla="*/ 211996 w 514"/>
              <a:gd name="T49" fmla="*/ 43586 h 338"/>
              <a:gd name="T50" fmla="*/ 144049 w 514"/>
              <a:gd name="T51" fmla="*/ 111144 h 338"/>
              <a:gd name="T52" fmla="*/ 211996 w 514"/>
              <a:gd name="T53" fmla="*/ 178702 h 338"/>
              <a:gd name="T54" fmla="*/ 269616 w 514"/>
              <a:gd name="T55" fmla="*/ 130757 h 338"/>
              <a:gd name="T56" fmla="*/ 240806 w 514"/>
              <a:gd name="T57" fmla="*/ 130757 h 338"/>
              <a:gd name="T58" fmla="*/ 211996 w 514"/>
              <a:gd name="T59" fmla="*/ 149826 h 338"/>
              <a:gd name="T60" fmla="*/ 183186 w 514"/>
              <a:gd name="T61" fmla="*/ 120951 h 338"/>
              <a:gd name="T62" fmla="*/ 269616 w 514"/>
              <a:gd name="T63" fmla="*/ 120951 h 338"/>
              <a:gd name="T64" fmla="*/ 211996 w 514"/>
              <a:gd name="T65" fmla="*/ 43586 h 338"/>
              <a:gd name="T66" fmla="*/ 235914 w 514"/>
              <a:gd name="T67" fmla="*/ 96978 h 338"/>
              <a:gd name="T68" fmla="*/ 235914 w 514"/>
              <a:gd name="T69" fmla="*/ 96978 h 338"/>
              <a:gd name="T70" fmla="*/ 183186 w 514"/>
              <a:gd name="T71" fmla="*/ 96978 h 338"/>
              <a:gd name="T72" fmla="*/ 211996 w 514"/>
              <a:gd name="T73" fmla="*/ 68103 h 338"/>
              <a:gd name="T74" fmla="*/ 235914 w 514"/>
              <a:gd name="T75" fmla="*/ 96978 h 338"/>
              <a:gd name="T76" fmla="*/ 245698 w 514"/>
              <a:gd name="T77" fmla="*/ 9807 h 338"/>
              <a:gd name="T78" fmla="*/ 245698 w 514"/>
              <a:gd name="T79" fmla="*/ 9807 h 338"/>
              <a:gd name="T80" fmla="*/ 173402 w 514"/>
              <a:gd name="T81" fmla="*/ 9807 h 338"/>
              <a:gd name="T82" fmla="*/ 173402 w 514"/>
              <a:gd name="T83" fmla="*/ 33779 h 338"/>
              <a:gd name="T84" fmla="*/ 245698 w 514"/>
              <a:gd name="T85" fmla="*/ 33779 h 338"/>
              <a:gd name="T86" fmla="*/ 245698 w 514"/>
              <a:gd name="T87" fmla="*/ 9807 h 33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14" h="338">
                <a:moveTo>
                  <a:pt x="203" y="142"/>
                </a:moveTo>
                <a:lnTo>
                  <a:pt x="203" y="142"/>
                </a:lnTo>
                <a:cubicBezTo>
                  <a:pt x="203" y="142"/>
                  <a:pt x="247" y="142"/>
                  <a:pt x="247" y="89"/>
                </a:cubicBezTo>
                <a:cubicBezTo>
                  <a:pt x="247" y="27"/>
                  <a:pt x="212" y="0"/>
                  <a:pt x="15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19"/>
                  <a:pt x="0" y="319"/>
                  <a:pt x="0" y="319"/>
                </a:cubicBezTo>
                <a:cubicBezTo>
                  <a:pt x="159" y="319"/>
                  <a:pt x="159" y="319"/>
                  <a:pt x="159" y="319"/>
                </a:cubicBezTo>
                <a:cubicBezTo>
                  <a:pt x="159" y="319"/>
                  <a:pt x="256" y="328"/>
                  <a:pt x="256" y="222"/>
                </a:cubicBezTo>
                <a:cubicBezTo>
                  <a:pt x="256" y="222"/>
                  <a:pt x="265" y="142"/>
                  <a:pt x="203" y="142"/>
                </a:cubicBezTo>
                <a:close/>
                <a:moveTo>
                  <a:pt x="71" y="53"/>
                </a:moveTo>
                <a:lnTo>
                  <a:pt x="71" y="53"/>
                </a:lnTo>
                <a:cubicBezTo>
                  <a:pt x="159" y="53"/>
                  <a:pt x="159" y="53"/>
                  <a:pt x="159" y="53"/>
                </a:cubicBezTo>
                <a:cubicBezTo>
                  <a:pt x="159" y="53"/>
                  <a:pt x="186" y="53"/>
                  <a:pt x="186" y="89"/>
                </a:cubicBezTo>
                <a:cubicBezTo>
                  <a:pt x="186" y="125"/>
                  <a:pt x="168" y="125"/>
                  <a:pt x="150" y="125"/>
                </a:cubicBezTo>
                <a:cubicBezTo>
                  <a:pt x="71" y="125"/>
                  <a:pt x="71" y="125"/>
                  <a:pt x="71" y="125"/>
                </a:cubicBezTo>
                <a:lnTo>
                  <a:pt x="71" y="53"/>
                </a:lnTo>
                <a:close/>
                <a:moveTo>
                  <a:pt x="159" y="266"/>
                </a:moveTo>
                <a:lnTo>
                  <a:pt x="159" y="266"/>
                </a:lnTo>
                <a:cubicBezTo>
                  <a:pt x="71" y="266"/>
                  <a:pt x="71" y="266"/>
                  <a:pt x="71" y="266"/>
                </a:cubicBezTo>
                <a:cubicBezTo>
                  <a:pt x="71" y="178"/>
                  <a:pt x="71" y="178"/>
                  <a:pt x="71" y="178"/>
                </a:cubicBezTo>
                <a:cubicBezTo>
                  <a:pt x="159" y="178"/>
                  <a:pt x="159" y="178"/>
                  <a:pt x="159" y="178"/>
                </a:cubicBezTo>
                <a:cubicBezTo>
                  <a:pt x="159" y="178"/>
                  <a:pt x="194" y="178"/>
                  <a:pt x="194" y="222"/>
                </a:cubicBezTo>
                <a:cubicBezTo>
                  <a:pt x="194" y="257"/>
                  <a:pt x="168" y="266"/>
                  <a:pt x="159" y="266"/>
                </a:cubicBezTo>
                <a:close/>
                <a:moveTo>
                  <a:pt x="390" y="80"/>
                </a:moveTo>
                <a:lnTo>
                  <a:pt x="390" y="80"/>
                </a:lnTo>
                <a:cubicBezTo>
                  <a:pt x="265" y="80"/>
                  <a:pt x="265" y="204"/>
                  <a:pt x="265" y="204"/>
                </a:cubicBezTo>
                <a:cubicBezTo>
                  <a:pt x="265" y="204"/>
                  <a:pt x="265" y="328"/>
                  <a:pt x="390" y="328"/>
                </a:cubicBezTo>
                <a:cubicBezTo>
                  <a:pt x="390" y="328"/>
                  <a:pt x="496" y="337"/>
                  <a:pt x="496" y="240"/>
                </a:cubicBezTo>
                <a:cubicBezTo>
                  <a:pt x="443" y="240"/>
                  <a:pt x="443" y="240"/>
                  <a:pt x="443" y="240"/>
                </a:cubicBezTo>
                <a:cubicBezTo>
                  <a:pt x="443" y="240"/>
                  <a:pt x="443" y="275"/>
                  <a:pt x="390" y="275"/>
                </a:cubicBezTo>
                <a:cubicBezTo>
                  <a:pt x="390" y="275"/>
                  <a:pt x="337" y="284"/>
                  <a:pt x="337" y="222"/>
                </a:cubicBezTo>
                <a:cubicBezTo>
                  <a:pt x="496" y="222"/>
                  <a:pt x="496" y="222"/>
                  <a:pt x="496" y="222"/>
                </a:cubicBezTo>
                <a:cubicBezTo>
                  <a:pt x="496" y="222"/>
                  <a:pt x="513" y="80"/>
                  <a:pt x="390" y="80"/>
                </a:cubicBezTo>
                <a:close/>
                <a:moveTo>
                  <a:pt x="434" y="178"/>
                </a:moveTo>
                <a:lnTo>
                  <a:pt x="434" y="178"/>
                </a:lnTo>
                <a:cubicBezTo>
                  <a:pt x="337" y="178"/>
                  <a:pt x="337" y="178"/>
                  <a:pt x="337" y="178"/>
                </a:cubicBezTo>
                <a:cubicBezTo>
                  <a:pt x="337" y="178"/>
                  <a:pt x="345" y="125"/>
                  <a:pt x="390" y="125"/>
                </a:cubicBezTo>
                <a:cubicBezTo>
                  <a:pt x="434" y="125"/>
                  <a:pt x="434" y="178"/>
                  <a:pt x="434" y="178"/>
                </a:cubicBezTo>
                <a:close/>
                <a:moveTo>
                  <a:pt x="452" y="18"/>
                </a:moveTo>
                <a:lnTo>
                  <a:pt x="452" y="18"/>
                </a:lnTo>
                <a:cubicBezTo>
                  <a:pt x="319" y="18"/>
                  <a:pt x="319" y="18"/>
                  <a:pt x="319" y="18"/>
                </a:cubicBezTo>
                <a:cubicBezTo>
                  <a:pt x="319" y="62"/>
                  <a:pt x="319" y="62"/>
                  <a:pt x="319" y="62"/>
                </a:cubicBezTo>
                <a:cubicBezTo>
                  <a:pt x="452" y="62"/>
                  <a:pt x="452" y="62"/>
                  <a:pt x="452" y="62"/>
                </a:cubicBezTo>
                <a:lnTo>
                  <a:pt x="452" y="1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Freeform 75">
            <a:extLst>
              <a:ext uri="{FF2B5EF4-FFF2-40B4-BE49-F238E27FC236}">
                <a16:creationId xmlns:a16="http://schemas.microsoft.com/office/drawing/2014/main" id="{C43DF60F-25B3-AFC2-0233-472DDD91ADD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00163" y="6489700"/>
            <a:ext cx="69850" cy="130175"/>
          </a:xfrm>
          <a:custGeom>
            <a:avLst/>
            <a:gdLst>
              <a:gd name="T0" fmla="*/ 132814 w 249"/>
              <a:gd name="T1" fmla="*/ 43735 h 453"/>
              <a:gd name="T2" fmla="*/ 132814 w 249"/>
              <a:gd name="T3" fmla="*/ 43735 h 453"/>
              <a:gd name="T4" fmla="*/ 94791 w 249"/>
              <a:gd name="T5" fmla="*/ 43735 h 453"/>
              <a:gd name="T6" fmla="*/ 85687 w 249"/>
              <a:gd name="T7" fmla="*/ 58496 h 453"/>
              <a:gd name="T8" fmla="*/ 85687 w 249"/>
              <a:gd name="T9" fmla="*/ 87470 h 453"/>
              <a:gd name="T10" fmla="*/ 132814 w 249"/>
              <a:gd name="T11" fmla="*/ 87470 h 453"/>
              <a:gd name="T12" fmla="*/ 132814 w 249"/>
              <a:gd name="T13" fmla="*/ 126285 h 453"/>
              <a:gd name="T14" fmla="*/ 85687 w 249"/>
              <a:gd name="T15" fmla="*/ 126285 h 453"/>
              <a:gd name="T16" fmla="*/ 85687 w 249"/>
              <a:gd name="T17" fmla="*/ 247103 h 453"/>
              <a:gd name="T18" fmla="*/ 42308 w 249"/>
              <a:gd name="T19" fmla="*/ 247103 h 453"/>
              <a:gd name="T20" fmla="*/ 42308 w 249"/>
              <a:gd name="T21" fmla="*/ 126285 h 453"/>
              <a:gd name="T22" fmla="*/ 0 w 249"/>
              <a:gd name="T23" fmla="*/ 126285 h 453"/>
              <a:gd name="T24" fmla="*/ 0 w 249"/>
              <a:gd name="T25" fmla="*/ 87470 h 453"/>
              <a:gd name="T26" fmla="*/ 42308 w 249"/>
              <a:gd name="T27" fmla="*/ 87470 h 453"/>
              <a:gd name="T28" fmla="*/ 42308 w 249"/>
              <a:gd name="T29" fmla="*/ 63416 h 453"/>
              <a:gd name="T30" fmla="*/ 94791 w 249"/>
              <a:gd name="T31" fmla="*/ 0 h 453"/>
              <a:gd name="T32" fmla="*/ 132814 w 249"/>
              <a:gd name="T33" fmla="*/ 0 h 453"/>
              <a:gd name="T34" fmla="*/ 132814 w 249"/>
              <a:gd name="T35" fmla="*/ 43735 h 45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49" h="453">
                <a:moveTo>
                  <a:pt x="248" y="80"/>
                </a:moveTo>
                <a:lnTo>
                  <a:pt x="248" y="80"/>
                </a:lnTo>
                <a:cubicBezTo>
                  <a:pt x="177" y="80"/>
                  <a:pt x="177" y="80"/>
                  <a:pt x="177" y="80"/>
                </a:cubicBezTo>
                <a:cubicBezTo>
                  <a:pt x="169" y="80"/>
                  <a:pt x="160" y="89"/>
                  <a:pt x="160" y="107"/>
                </a:cubicBezTo>
                <a:cubicBezTo>
                  <a:pt x="160" y="160"/>
                  <a:pt x="160" y="160"/>
                  <a:pt x="160" y="160"/>
                </a:cubicBezTo>
                <a:cubicBezTo>
                  <a:pt x="248" y="160"/>
                  <a:pt x="248" y="160"/>
                  <a:pt x="248" y="160"/>
                </a:cubicBezTo>
                <a:cubicBezTo>
                  <a:pt x="248" y="231"/>
                  <a:pt x="248" y="231"/>
                  <a:pt x="248" y="231"/>
                </a:cubicBezTo>
                <a:cubicBezTo>
                  <a:pt x="160" y="231"/>
                  <a:pt x="160" y="231"/>
                  <a:pt x="160" y="231"/>
                </a:cubicBezTo>
                <a:cubicBezTo>
                  <a:pt x="160" y="452"/>
                  <a:pt x="160" y="452"/>
                  <a:pt x="160" y="452"/>
                </a:cubicBezTo>
                <a:cubicBezTo>
                  <a:pt x="79" y="452"/>
                  <a:pt x="79" y="452"/>
                  <a:pt x="79" y="452"/>
                </a:cubicBezTo>
                <a:cubicBezTo>
                  <a:pt x="79" y="231"/>
                  <a:pt x="79" y="231"/>
                  <a:pt x="79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160"/>
                  <a:pt x="0" y="160"/>
                  <a:pt x="0" y="160"/>
                </a:cubicBezTo>
                <a:cubicBezTo>
                  <a:pt x="79" y="160"/>
                  <a:pt x="79" y="160"/>
                  <a:pt x="79" y="160"/>
                </a:cubicBezTo>
                <a:cubicBezTo>
                  <a:pt x="79" y="116"/>
                  <a:pt x="79" y="116"/>
                  <a:pt x="79" y="116"/>
                </a:cubicBezTo>
                <a:cubicBezTo>
                  <a:pt x="79" y="54"/>
                  <a:pt x="115" y="0"/>
                  <a:pt x="177" y="0"/>
                </a:cubicBezTo>
                <a:cubicBezTo>
                  <a:pt x="248" y="0"/>
                  <a:pt x="248" y="0"/>
                  <a:pt x="248" y="0"/>
                </a:cubicBezTo>
                <a:lnTo>
                  <a:pt x="248" y="80"/>
                </a:ln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Freeform 85">
            <a:extLst>
              <a:ext uri="{FF2B5EF4-FFF2-40B4-BE49-F238E27FC236}">
                <a16:creationId xmlns:a16="http://schemas.microsoft.com/office/drawing/2014/main" id="{23053874-51F1-223F-8570-EA4698C53DD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7900" y="6502400"/>
            <a:ext cx="131763" cy="104775"/>
          </a:xfrm>
          <a:custGeom>
            <a:avLst/>
            <a:gdLst>
              <a:gd name="T0" fmla="*/ 250282 w 462"/>
              <a:gd name="T1" fmla="*/ 24258 h 374"/>
              <a:gd name="T2" fmla="*/ 250282 w 462"/>
              <a:gd name="T3" fmla="*/ 24258 h 374"/>
              <a:gd name="T4" fmla="*/ 221508 w 462"/>
              <a:gd name="T5" fmla="*/ 33962 h 374"/>
              <a:gd name="T6" fmla="*/ 240510 w 462"/>
              <a:gd name="T7" fmla="*/ 5391 h 374"/>
              <a:gd name="T8" fmla="*/ 211192 w 462"/>
              <a:gd name="T9" fmla="*/ 19407 h 374"/>
              <a:gd name="T10" fmla="*/ 173189 w 462"/>
              <a:gd name="T11" fmla="*/ 0 h 374"/>
              <a:gd name="T12" fmla="*/ 119983 w 462"/>
              <a:gd name="T13" fmla="*/ 52829 h 374"/>
              <a:gd name="T14" fmla="*/ 124870 w 462"/>
              <a:gd name="T15" fmla="*/ 62532 h 374"/>
              <a:gd name="T16" fmla="*/ 19002 w 462"/>
              <a:gd name="T17" fmla="*/ 10242 h 374"/>
              <a:gd name="T18" fmla="*/ 9229 w 462"/>
              <a:gd name="T19" fmla="*/ 38813 h 374"/>
              <a:gd name="T20" fmla="*/ 33118 w 462"/>
              <a:gd name="T21" fmla="*/ 81400 h 374"/>
              <a:gd name="T22" fmla="*/ 9229 w 462"/>
              <a:gd name="T23" fmla="*/ 72236 h 374"/>
              <a:gd name="T24" fmla="*/ 9229 w 462"/>
              <a:gd name="T25" fmla="*/ 72236 h 374"/>
              <a:gd name="T26" fmla="*/ 53205 w 462"/>
              <a:gd name="T27" fmla="*/ 124526 h 374"/>
              <a:gd name="T28" fmla="*/ 38004 w 462"/>
              <a:gd name="T29" fmla="*/ 124526 h 374"/>
              <a:gd name="T30" fmla="*/ 28774 w 462"/>
              <a:gd name="T31" fmla="*/ 124526 h 374"/>
              <a:gd name="T32" fmla="*/ 77093 w 462"/>
              <a:gd name="T33" fmla="*/ 158487 h 374"/>
              <a:gd name="T34" fmla="*/ 14116 w 462"/>
              <a:gd name="T35" fmla="*/ 182206 h 374"/>
              <a:gd name="T36" fmla="*/ 0 w 462"/>
              <a:gd name="T37" fmla="*/ 182206 h 374"/>
              <a:gd name="T38" fmla="*/ 77093 w 462"/>
              <a:gd name="T39" fmla="*/ 201074 h 374"/>
              <a:gd name="T40" fmla="*/ 221508 w 462"/>
              <a:gd name="T41" fmla="*/ 57681 h 374"/>
              <a:gd name="T42" fmla="*/ 221508 w 462"/>
              <a:gd name="T43" fmla="*/ 52829 h 374"/>
              <a:gd name="T44" fmla="*/ 250282 w 462"/>
              <a:gd name="T45" fmla="*/ 24258 h 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62" h="374">
                <a:moveTo>
                  <a:pt x="461" y="45"/>
                </a:moveTo>
                <a:lnTo>
                  <a:pt x="461" y="45"/>
                </a:lnTo>
                <a:cubicBezTo>
                  <a:pt x="443" y="54"/>
                  <a:pt x="425" y="63"/>
                  <a:pt x="408" y="63"/>
                </a:cubicBezTo>
                <a:cubicBezTo>
                  <a:pt x="425" y="54"/>
                  <a:pt x="443" y="36"/>
                  <a:pt x="443" y="10"/>
                </a:cubicBezTo>
                <a:cubicBezTo>
                  <a:pt x="425" y="19"/>
                  <a:pt x="408" y="27"/>
                  <a:pt x="389" y="36"/>
                </a:cubicBezTo>
                <a:cubicBezTo>
                  <a:pt x="372" y="19"/>
                  <a:pt x="345" y="0"/>
                  <a:pt x="319" y="0"/>
                </a:cubicBezTo>
                <a:cubicBezTo>
                  <a:pt x="265" y="0"/>
                  <a:pt x="221" y="45"/>
                  <a:pt x="221" y="98"/>
                </a:cubicBezTo>
                <a:cubicBezTo>
                  <a:pt x="221" y="107"/>
                  <a:pt x="221" y="116"/>
                  <a:pt x="230" y="116"/>
                </a:cubicBezTo>
                <a:cubicBezTo>
                  <a:pt x="151" y="116"/>
                  <a:pt x="79" y="81"/>
                  <a:pt x="35" y="19"/>
                </a:cubicBezTo>
                <a:cubicBezTo>
                  <a:pt x="26" y="36"/>
                  <a:pt x="17" y="54"/>
                  <a:pt x="17" y="72"/>
                </a:cubicBezTo>
                <a:cubicBezTo>
                  <a:pt x="17" y="98"/>
                  <a:pt x="35" y="134"/>
                  <a:pt x="61" y="151"/>
                </a:cubicBezTo>
                <a:cubicBezTo>
                  <a:pt x="44" y="143"/>
                  <a:pt x="35" y="143"/>
                  <a:pt x="17" y="134"/>
                </a:cubicBezTo>
                <a:cubicBezTo>
                  <a:pt x="17" y="178"/>
                  <a:pt x="53" y="222"/>
                  <a:pt x="98" y="231"/>
                </a:cubicBezTo>
                <a:cubicBezTo>
                  <a:pt x="89" y="231"/>
                  <a:pt x="79" y="231"/>
                  <a:pt x="70" y="231"/>
                </a:cubicBezTo>
                <a:cubicBezTo>
                  <a:pt x="61" y="231"/>
                  <a:pt x="61" y="231"/>
                  <a:pt x="53" y="231"/>
                </a:cubicBezTo>
                <a:cubicBezTo>
                  <a:pt x="61" y="266"/>
                  <a:pt x="98" y="294"/>
                  <a:pt x="142" y="294"/>
                </a:cubicBezTo>
                <a:cubicBezTo>
                  <a:pt x="106" y="319"/>
                  <a:pt x="70" y="338"/>
                  <a:pt x="26" y="338"/>
                </a:cubicBezTo>
                <a:cubicBezTo>
                  <a:pt x="17" y="338"/>
                  <a:pt x="8" y="338"/>
                  <a:pt x="0" y="338"/>
                </a:cubicBezTo>
                <a:cubicBezTo>
                  <a:pt x="44" y="364"/>
                  <a:pt x="89" y="373"/>
                  <a:pt x="142" y="373"/>
                </a:cubicBezTo>
                <a:cubicBezTo>
                  <a:pt x="319" y="373"/>
                  <a:pt x="408" y="231"/>
                  <a:pt x="408" y="107"/>
                </a:cubicBezTo>
                <a:lnTo>
                  <a:pt x="408" y="98"/>
                </a:lnTo>
                <a:cubicBezTo>
                  <a:pt x="434" y="81"/>
                  <a:pt x="443" y="72"/>
                  <a:pt x="461" y="45"/>
                </a:cubicBez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4B7A9A33-40AF-3B8B-5712-C43456CB051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10863" y="460375"/>
            <a:ext cx="3222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9pPr>
          </a:lstStyle>
          <a:p>
            <a:pPr algn="ctr" eaLnBrk="1" hangingPunct="1"/>
            <a:fld id="{DB6383CE-5085-49D3-9C8F-5254BBEDF0B7}" type="slidenum">
              <a:rPr lang="en-US" altLang="ru-RU" sz="900">
                <a:solidFill>
                  <a:srgbClr val="222A35"/>
                </a:solidFill>
                <a:latin typeface="Lato Black" panose="020B0604020202020204" pitchFamily="34" charset="0"/>
              </a:rPr>
              <a:pPr algn="ctr" eaLnBrk="1" hangingPunct="1"/>
              <a:t>‹#›</a:t>
            </a:fld>
            <a:endParaRPr lang="en-US" altLang="ru-RU" sz="900">
              <a:solidFill>
                <a:srgbClr val="222A35"/>
              </a:solidFill>
              <a:latin typeface="Lato Black" panose="020B0604020202020204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612233"/>
            <a:ext cx="12192000" cy="2735179"/>
          </a:xfrm>
          <a:custGeom>
            <a:avLst/>
            <a:gdLst>
              <a:gd name="connsiteX0" fmla="*/ 0 w 12192000"/>
              <a:gd name="connsiteY0" fmla="*/ 0 h 2735179"/>
              <a:gd name="connsiteX1" fmla="*/ 12192000 w 12192000"/>
              <a:gd name="connsiteY1" fmla="*/ 0 h 2735179"/>
              <a:gd name="connsiteX2" fmla="*/ 12192000 w 12192000"/>
              <a:gd name="connsiteY2" fmla="*/ 2735179 h 2735179"/>
              <a:gd name="connsiteX3" fmla="*/ 0 w 12192000"/>
              <a:gd name="connsiteY3" fmla="*/ 2735179 h 2735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35179">
                <a:moveTo>
                  <a:pt x="0" y="0"/>
                </a:moveTo>
                <a:lnTo>
                  <a:pt x="12192000" y="0"/>
                </a:lnTo>
                <a:lnTo>
                  <a:pt x="12192000" y="2735179"/>
                </a:lnTo>
                <a:lnTo>
                  <a:pt x="0" y="273517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68887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1">
            <a:extLst>
              <a:ext uri="{FF2B5EF4-FFF2-40B4-BE49-F238E27FC236}">
                <a16:creationId xmlns:a16="http://schemas.microsoft.com/office/drawing/2014/main" id="{56921D01-819E-AEFD-69A3-07918AE5DB73}"/>
              </a:ext>
            </a:extLst>
          </p:cNvPr>
          <p:cNvSpPr/>
          <p:nvPr userDrawn="1"/>
        </p:nvSpPr>
        <p:spPr>
          <a:xfrm>
            <a:off x="914400" y="6427788"/>
            <a:ext cx="252413" cy="25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148C9779-D278-56C5-10A7-5A7C57C345F6}"/>
              </a:ext>
            </a:extLst>
          </p:cNvPr>
          <p:cNvSpPr/>
          <p:nvPr userDrawn="1"/>
        </p:nvSpPr>
        <p:spPr>
          <a:xfrm>
            <a:off x="1206500" y="6427788"/>
            <a:ext cx="252413" cy="25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0D70F6E3-5AF1-7783-3D10-091F2C9B16EB}"/>
              </a:ext>
            </a:extLst>
          </p:cNvPr>
          <p:cNvSpPr/>
          <p:nvPr userDrawn="1"/>
        </p:nvSpPr>
        <p:spPr>
          <a:xfrm>
            <a:off x="1485900" y="6427788"/>
            <a:ext cx="254000" cy="2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DE996D4F-FB0E-8F6E-95D5-592D7D3173C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06563" y="6416675"/>
            <a:ext cx="1260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 b="1">
                <a:solidFill>
                  <a:schemeClr val="bg1"/>
                </a:solidFill>
                <a:cs typeface="Lato" panose="020B0604020202020204" pitchFamily="34" charset="0"/>
              </a:rPr>
              <a:t>GRAPHICBULB</a:t>
            </a:r>
          </a:p>
        </p:txBody>
      </p:sp>
      <p:sp>
        <p:nvSpPr>
          <p:cNvPr id="8" name="Freeform 69">
            <a:extLst>
              <a:ext uri="{FF2B5EF4-FFF2-40B4-BE49-F238E27FC236}">
                <a16:creationId xmlns:a16="http://schemas.microsoft.com/office/drawing/2014/main" id="{16371F5E-AA32-D177-C221-92C097BAF51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46225" y="6507163"/>
            <a:ext cx="146050" cy="96837"/>
          </a:xfrm>
          <a:custGeom>
            <a:avLst/>
            <a:gdLst>
              <a:gd name="T0" fmla="*/ 110347 w 514"/>
              <a:gd name="T1" fmla="*/ 77365 h 338"/>
              <a:gd name="T2" fmla="*/ 110347 w 514"/>
              <a:gd name="T3" fmla="*/ 77365 h 338"/>
              <a:gd name="T4" fmla="*/ 134264 w 514"/>
              <a:gd name="T5" fmla="*/ 48489 h 338"/>
              <a:gd name="T6" fmla="*/ 86429 w 514"/>
              <a:gd name="T7" fmla="*/ 0 h 338"/>
              <a:gd name="T8" fmla="*/ 0 w 514"/>
              <a:gd name="T9" fmla="*/ 0 h 338"/>
              <a:gd name="T10" fmla="*/ 0 w 514"/>
              <a:gd name="T11" fmla="*/ 173798 h 338"/>
              <a:gd name="T12" fmla="*/ 86429 w 514"/>
              <a:gd name="T13" fmla="*/ 173798 h 338"/>
              <a:gd name="T14" fmla="*/ 139156 w 514"/>
              <a:gd name="T15" fmla="*/ 120951 h 338"/>
              <a:gd name="T16" fmla="*/ 110347 w 514"/>
              <a:gd name="T17" fmla="*/ 77365 h 338"/>
              <a:gd name="T18" fmla="*/ 38594 w 514"/>
              <a:gd name="T19" fmla="*/ 28876 h 338"/>
              <a:gd name="T20" fmla="*/ 38594 w 514"/>
              <a:gd name="T21" fmla="*/ 28876 h 338"/>
              <a:gd name="T22" fmla="*/ 86429 w 514"/>
              <a:gd name="T23" fmla="*/ 28876 h 338"/>
              <a:gd name="T24" fmla="*/ 101106 w 514"/>
              <a:gd name="T25" fmla="*/ 48489 h 338"/>
              <a:gd name="T26" fmla="*/ 81537 w 514"/>
              <a:gd name="T27" fmla="*/ 68103 h 338"/>
              <a:gd name="T28" fmla="*/ 38594 w 514"/>
              <a:gd name="T29" fmla="*/ 68103 h 338"/>
              <a:gd name="T30" fmla="*/ 38594 w 514"/>
              <a:gd name="T31" fmla="*/ 28876 h 338"/>
              <a:gd name="T32" fmla="*/ 86429 w 514"/>
              <a:gd name="T33" fmla="*/ 144923 h 338"/>
              <a:gd name="T34" fmla="*/ 86429 w 514"/>
              <a:gd name="T35" fmla="*/ 144923 h 338"/>
              <a:gd name="T36" fmla="*/ 38594 w 514"/>
              <a:gd name="T37" fmla="*/ 144923 h 338"/>
              <a:gd name="T38" fmla="*/ 38594 w 514"/>
              <a:gd name="T39" fmla="*/ 96978 h 338"/>
              <a:gd name="T40" fmla="*/ 86429 w 514"/>
              <a:gd name="T41" fmla="*/ 96978 h 338"/>
              <a:gd name="T42" fmla="*/ 105454 w 514"/>
              <a:gd name="T43" fmla="*/ 120951 h 338"/>
              <a:gd name="T44" fmla="*/ 86429 w 514"/>
              <a:gd name="T45" fmla="*/ 144923 h 338"/>
              <a:gd name="T46" fmla="*/ 211996 w 514"/>
              <a:gd name="T47" fmla="*/ 43586 h 338"/>
              <a:gd name="T48" fmla="*/ 211996 w 514"/>
              <a:gd name="T49" fmla="*/ 43586 h 338"/>
              <a:gd name="T50" fmla="*/ 144049 w 514"/>
              <a:gd name="T51" fmla="*/ 111144 h 338"/>
              <a:gd name="T52" fmla="*/ 211996 w 514"/>
              <a:gd name="T53" fmla="*/ 178702 h 338"/>
              <a:gd name="T54" fmla="*/ 269616 w 514"/>
              <a:gd name="T55" fmla="*/ 130757 h 338"/>
              <a:gd name="T56" fmla="*/ 240806 w 514"/>
              <a:gd name="T57" fmla="*/ 130757 h 338"/>
              <a:gd name="T58" fmla="*/ 211996 w 514"/>
              <a:gd name="T59" fmla="*/ 149826 h 338"/>
              <a:gd name="T60" fmla="*/ 183186 w 514"/>
              <a:gd name="T61" fmla="*/ 120951 h 338"/>
              <a:gd name="T62" fmla="*/ 269616 w 514"/>
              <a:gd name="T63" fmla="*/ 120951 h 338"/>
              <a:gd name="T64" fmla="*/ 211996 w 514"/>
              <a:gd name="T65" fmla="*/ 43586 h 338"/>
              <a:gd name="T66" fmla="*/ 235914 w 514"/>
              <a:gd name="T67" fmla="*/ 96978 h 338"/>
              <a:gd name="T68" fmla="*/ 235914 w 514"/>
              <a:gd name="T69" fmla="*/ 96978 h 338"/>
              <a:gd name="T70" fmla="*/ 183186 w 514"/>
              <a:gd name="T71" fmla="*/ 96978 h 338"/>
              <a:gd name="T72" fmla="*/ 211996 w 514"/>
              <a:gd name="T73" fmla="*/ 68103 h 338"/>
              <a:gd name="T74" fmla="*/ 235914 w 514"/>
              <a:gd name="T75" fmla="*/ 96978 h 338"/>
              <a:gd name="T76" fmla="*/ 245698 w 514"/>
              <a:gd name="T77" fmla="*/ 9807 h 338"/>
              <a:gd name="T78" fmla="*/ 245698 w 514"/>
              <a:gd name="T79" fmla="*/ 9807 h 338"/>
              <a:gd name="T80" fmla="*/ 173402 w 514"/>
              <a:gd name="T81" fmla="*/ 9807 h 338"/>
              <a:gd name="T82" fmla="*/ 173402 w 514"/>
              <a:gd name="T83" fmla="*/ 33779 h 338"/>
              <a:gd name="T84" fmla="*/ 245698 w 514"/>
              <a:gd name="T85" fmla="*/ 33779 h 338"/>
              <a:gd name="T86" fmla="*/ 245698 w 514"/>
              <a:gd name="T87" fmla="*/ 9807 h 33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14" h="338">
                <a:moveTo>
                  <a:pt x="203" y="142"/>
                </a:moveTo>
                <a:lnTo>
                  <a:pt x="203" y="142"/>
                </a:lnTo>
                <a:cubicBezTo>
                  <a:pt x="203" y="142"/>
                  <a:pt x="247" y="142"/>
                  <a:pt x="247" y="89"/>
                </a:cubicBezTo>
                <a:cubicBezTo>
                  <a:pt x="247" y="27"/>
                  <a:pt x="212" y="0"/>
                  <a:pt x="15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19"/>
                  <a:pt x="0" y="319"/>
                  <a:pt x="0" y="319"/>
                </a:cubicBezTo>
                <a:cubicBezTo>
                  <a:pt x="159" y="319"/>
                  <a:pt x="159" y="319"/>
                  <a:pt x="159" y="319"/>
                </a:cubicBezTo>
                <a:cubicBezTo>
                  <a:pt x="159" y="319"/>
                  <a:pt x="256" y="328"/>
                  <a:pt x="256" y="222"/>
                </a:cubicBezTo>
                <a:cubicBezTo>
                  <a:pt x="256" y="222"/>
                  <a:pt x="265" y="142"/>
                  <a:pt x="203" y="142"/>
                </a:cubicBezTo>
                <a:close/>
                <a:moveTo>
                  <a:pt x="71" y="53"/>
                </a:moveTo>
                <a:lnTo>
                  <a:pt x="71" y="53"/>
                </a:lnTo>
                <a:cubicBezTo>
                  <a:pt x="159" y="53"/>
                  <a:pt x="159" y="53"/>
                  <a:pt x="159" y="53"/>
                </a:cubicBezTo>
                <a:cubicBezTo>
                  <a:pt x="159" y="53"/>
                  <a:pt x="186" y="53"/>
                  <a:pt x="186" y="89"/>
                </a:cubicBezTo>
                <a:cubicBezTo>
                  <a:pt x="186" y="125"/>
                  <a:pt x="168" y="125"/>
                  <a:pt x="150" y="125"/>
                </a:cubicBezTo>
                <a:cubicBezTo>
                  <a:pt x="71" y="125"/>
                  <a:pt x="71" y="125"/>
                  <a:pt x="71" y="125"/>
                </a:cubicBezTo>
                <a:lnTo>
                  <a:pt x="71" y="53"/>
                </a:lnTo>
                <a:close/>
                <a:moveTo>
                  <a:pt x="159" y="266"/>
                </a:moveTo>
                <a:lnTo>
                  <a:pt x="159" y="266"/>
                </a:lnTo>
                <a:cubicBezTo>
                  <a:pt x="71" y="266"/>
                  <a:pt x="71" y="266"/>
                  <a:pt x="71" y="266"/>
                </a:cubicBezTo>
                <a:cubicBezTo>
                  <a:pt x="71" y="178"/>
                  <a:pt x="71" y="178"/>
                  <a:pt x="71" y="178"/>
                </a:cubicBezTo>
                <a:cubicBezTo>
                  <a:pt x="159" y="178"/>
                  <a:pt x="159" y="178"/>
                  <a:pt x="159" y="178"/>
                </a:cubicBezTo>
                <a:cubicBezTo>
                  <a:pt x="159" y="178"/>
                  <a:pt x="194" y="178"/>
                  <a:pt x="194" y="222"/>
                </a:cubicBezTo>
                <a:cubicBezTo>
                  <a:pt x="194" y="257"/>
                  <a:pt x="168" y="266"/>
                  <a:pt x="159" y="266"/>
                </a:cubicBezTo>
                <a:close/>
                <a:moveTo>
                  <a:pt x="390" y="80"/>
                </a:moveTo>
                <a:lnTo>
                  <a:pt x="390" y="80"/>
                </a:lnTo>
                <a:cubicBezTo>
                  <a:pt x="265" y="80"/>
                  <a:pt x="265" y="204"/>
                  <a:pt x="265" y="204"/>
                </a:cubicBezTo>
                <a:cubicBezTo>
                  <a:pt x="265" y="204"/>
                  <a:pt x="265" y="328"/>
                  <a:pt x="390" y="328"/>
                </a:cubicBezTo>
                <a:cubicBezTo>
                  <a:pt x="390" y="328"/>
                  <a:pt x="496" y="337"/>
                  <a:pt x="496" y="240"/>
                </a:cubicBezTo>
                <a:cubicBezTo>
                  <a:pt x="443" y="240"/>
                  <a:pt x="443" y="240"/>
                  <a:pt x="443" y="240"/>
                </a:cubicBezTo>
                <a:cubicBezTo>
                  <a:pt x="443" y="240"/>
                  <a:pt x="443" y="275"/>
                  <a:pt x="390" y="275"/>
                </a:cubicBezTo>
                <a:cubicBezTo>
                  <a:pt x="390" y="275"/>
                  <a:pt x="337" y="284"/>
                  <a:pt x="337" y="222"/>
                </a:cubicBezTo>
                <a:cubicBezTo>
                  <a:pt x="496" y="222"/>
                  <a:pt x="496" y="222"/>
                  <a:pt x="496" y="222"/>
                </a:cubicBezTo>
                <a:cubicBezTo>
                  <a:pt x="496" y="222"/>
                  <a:pt x="513" y="80"/>
                  <a:pt x="390" y="80"/>
                </a:cubicBezTo>
                <a:close/>
                <a:moveTo>
                  <a:pt x="434" y="178"/>
                </a:moveTo>
                <a:lnTo>
                  <a:pt x="434" y="178"/>
                </a:lnTo>
                <a:cubicBezTo>
                  <a:pt x="337" y="178"/>
                  <a:pt x="337" y="178"/>
                  <a:pt x="337" y="178"/>
                </a:cubicBezTo>
                <a:cubicBezTo>
                  <a:pt x="337" y="178"/>
                  <a:pt x="345" y="125"/>
                  <a:pt x="390" y="125"/>
                </a:cubicBezTo>
                <a:cubicBezTo>
                  <a:pt x="434" y="125"/>
                  <a:pt x="434" y="178"/>
                  <a:pt x="434" y="178"/>
                </a:cubicBezTo>
                <a:close/>
                <a:moveTo>
                  <a:pt x="452" y="18"/>
                </a:moveTo>
                <a:lnTo>
                  <a:pt x="452" y="18"/>
                </a:lnTo>
                <a:cubicBezTo>
                  <a:pt x="319" y="18"/>
                  <a:pt x="319" y="18"/>
                  <a:pt x="319" y="18"/>
                </a:cubicBezTo>
                <a:cubicBezTo>
                  <a:pt x="319" y="62"/>
                  <a:pt x="319" y="62"/>
                  <a:pt x="319" y="62"/>
                </a:cubicBezTo>
                <a:cubicBezTo>
                  <a:pt x="452" y="62"/>
                  <a:pt x="452" y="62"/>
                  <a:pt x="452" y="62"/>
                </a:cubicBezTo>
                <a:lnTo>
                  <a:pt x="452" y="1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Freeform 75">
            <a:extLst>
              <a:ext uri="{FF2B5EF4-FFF2-40B4-BE49-F238E27FC236}">
                <a16:creationId xmlns:a16="http://schemas.microsoft.com/office/drawing/2014/main" id="{BFF7AAD1-E650-78BE-4CC3-DD9824BF23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00163" y="6489700"/>
            <a:ext cx="69850" cy="130175"/>
          </a:xfrm>
          <a:custGeom>
            <a:avLst/>
            <a:gdLst>
              <a:gd name="T0" fmla="*/ 132814 w 249"/>
              <a:gd name="T1" fmla="*/ 43735 h 453"/>
              <a:gd name="T2" fmla="*/ 132814 w 249"/>
              <a:gd name="T3" fmla="*/ 43735 h 453"/>
              <a:gd name="T4" fmla="*/ 94791 w 249"/>
              <a:gd name="T5" fmla="*/ 43735 h 453"/>
              <a:gd name="T6" fmla="*/ 85687 w 249"/>
              <a:gd name="T7" fmla="*/ 58496 h 453"/>
              <a:gd name="T8" fmla="*/ 85687 w 249"/>
              <a:gd name="T9" fmla="*/ 87470 h 453"/>
              <a:gd name="T10" fmla="*/ 132814 w 249"/>
              <a:gd name="T11" fmla="*/ 87470 h 453"/>
              <a:gd name="T12" fmla="*/ 132814 w 249"/>
              <a:gd name="T13" fmla="*/ 126285 h 453"/>
              <a:gd name="T14" fmla="*/ 85687 w 249"/>
              <a:gd name="T15" fmla="*/ 126285 h 453"/>
              <a:gd name="T16" fmla="*/ 85687 w 249"/>
              <a:gd name="T17" fmla="*/ 247103 h 453"/>
              <a:gd name="T18" fmla="*/ 42308 w 249"/>
              <a:gd name="T19" fmla="*/ 247103 h 453"/>
              <a:gd name="T20" fmla="*/ 42308 w 249"/>
              <a:gd name="T21" fmla="*/ 126285 h 453"/>
              <a:gd name="T22" fmla="*/ 0 w 249"/>
              <a:gd name="T23" fmla="*/ 126285 h 453"/>
              <a:gd name="T24" fmla="*/ 0 w 249"/>
              <a:gd name="T25" fmla="*/ 87470 h 453"/>
              <a:gd name="T26" fmla="*/ 42308 w 249"/>
              <a:gd name="T27" fmla="*/ 87470 h 453"/>
              <a:gd name="T28" fmla="*/ 42308 w 249"/>
              <a:gd name="T29" fmla="*/ 63416 h 453"/>
              <a:gd name="T30" fmla="*/ 94791 w 249"/>
              <a:gd name="T31" fmla="*/ 0 h 453"/>
              <a:gd name="T32" fmla="*/ 132814 w 249"/>
              <a:gd name="T33" fmla="*/ 0 h 453"/>
              <a:gd name="T34" fmla="*/ 132814 w 249"/>
              <a:gd name="T35" fmla="*/ 43735 h 45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49" h="453">
                <a:moveTo>
                  <a:pt x="248" y="80"/>
                </a:moveTo>
                <a:lnTo>
                  <a:pt x="248" y="80"/>
                </a:lnTo>
                <a:cubicBezTo>
                  <a:pt x="177" y="80"/>
                  <a:pt x="177" y="80"/>
                  <a:pt x="177" y="80"/>
                </a:cubicBezTo>
                <a:cubicBezTo>
                  <a:pt x="169" y="80"/>
                  <a:pt x="160" y="89"/>
                  <a:pt x="160" y="107"/>
                </a:cubicBezTo>
                <a:cubicBezTo>
                  <a:pt x="160" y="160"/>
                  <a:pt x="160" y="160"/>
                  <a:pt x="160" y="160"/>
                </a:cubicBezTo>
                <a:cubicBezTo>
                  <a:pt x="248" y="160"/>
                  <a:pt x="248" y="160"/>
                  <a:pt x="248" y="160"/>
                </a:cubicBezTo>
                <a:cubicBezTo>
                  <a:pt x="248" y="231"/>
                  <a:pt x="248" y="231"/>
                  <a:pt x="248" y="231"/>
                </a:cubicBezTo>
                <a:cubicBezTo>
                  <a:pt x="160" y="231"/>
                  <a:pt x="160" y="231"/>
                  <a:pt x="160" y="231"/>
                </a:cubicBezTo>
                <a:cubicBezTo>
                  <a:pt x="160" y="452"/>
                  <a:pt x="160" y="452"/>
                  <a:pt x="160" y="452"/>
                </a:cubicBezTo>
                <a:cubicBezTo>
                  <a:pt x="79" y="452"/>
                  <a:pt x="79" y="452"/>
                  <a:pt x="79" y="452"/>
                </a:cubicBezTo>
                <a:cubicBezTo>
                  <a:pt x="79" y="231"/>
                  <a:pt x="79" y="231"/>
                  <a:pt x="79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160"/>
                  <a:pt x="0" y="160"/>
                  <a:pt x="0" y="160"/>
                </a:cubicBezTo>
                <a:cubicBezTo>
                  <a:pt x="79" y="160"/>
                  <a:pt x="79" y="160"/>
                  <a:pt x="79" y="160"/>
                </a:cubicBezTo>
                <a:cubicBezTo>
                  <a:pt x="79" y="116"/>
                  <a:pt x="79" y="116"/>
                  <a:pt x="79" y="116"/>
                </a:cubicBezTo>
                <a:cubicBezTo>
                  <a:pt x="79" y="54"/>
                  <a:pt x="115" y="0"/>
                  <a:pt x="177" y="0"/>
                </a:cubicBezTo>
                <a:cubicBezTo>
                  <a:pt x="248" y="0"/>
                  <a:pt x="248" y="0"/>
                  <a:pt x="248" y="0"/>
                </a:cubicBezTo>
                <a:lnTo>
                  <a:pt x="248" y="80"/>
                </a:ln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Freeform 85">
            <a:extLst>
              <a:ext uri="{FF2B5EF4-FFF2-40B4-BE49-F238E27FC236}">
                <a16:creationId xmlns:a16="http://schemas.microsoft.com/office/drawing/2014/main" id="{284E4E71-B0CE-D15C-A9A0-1662071AD44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7900" y="6502400"/>
            <a:ext cx="131763" cy="104775"/>
          </a:xfrm>
          <a:custGeom>
            <a:avLst/>
            <a:gdLst>
              <a:gd name="T0" fmla="*/ 250282 w 462"/>
              <a:gd name="T1" fmla="*/ 24258 h 374"/>
              <a:gd name="T2" fmla="*/ 250282 w 462"/>
              <a:gd name="T3" fmla="*/ 24258 h 374"/>
              <a:gd name="T4" fmla="*/ 221508 w 462"/>
              <a:gd name="T5" fmla="*/ 33962 h 374"/>
              <a:gd name="T6" fmla="*/ 240510 w 462"/>
              <a:gd name="T7" fmla="*/ 5391 h 374"/>
              <a:gd name="T8" fmla="*/ 211192 w 462"/>
              <a:gd name="T9" fmla="*/ 19407 h 374"/>
              <a:gd name="T10" fmla="*/ 173189 w 462"/>
              <a:gd name="T11" fmla="*/ 0 h 374"/>
              <a:gd name="T12" fmla="*/ 119983 w 462"/>
              <a:gd name="T13" fmla="*/ 52829 h 374"/>
              <a:gd name="T14" fmla="*/ 124870 w 462"/>
              <a:gd name="T15" fmla="*/ 62532 h 374"/>
              <a:gd name="T16" fmla="*/ 19002 w 462"/>
              <a:gd name="T17" fmla="*/ 10242 h 374"/>
              <a:gd name="T18" fmla="*/ 9229 w 462"/>
              <a:gd name="T19" fmla="*/ 38813 h 374"/>
              <a:gd name="T20" fmla="*/ 33118 w 462"/>
              <a:gd name="T21" fmla="*/ 81400 h 374"/>
              <a:gd name="T22" fmla="*/ 9229 w 462"/>
              <a:gd name="T23" fmla="*/ 72236 h 374"/>
              <a:gd name="T24" fmla="*/ 9229 w 462"/>
              <a:gd name="T25" fmla="*/ 72236 h 374"/>
              <a:gd name="T26" fmla="*/ 53205 w 462"/>
              <a:gd name="T27" fmla="*/ 124526 h 374"/>
              <a:gd name="T28" fmla="*/ 38004 w 462"/>
              <a:gd name="T29" fmla="*/ 124526 h 374"/>
              <a:gd name="T30" fmla="*/ 28774 w 462"/>
              <a:gd name="T31" fmla="*/ 124526 h 374"/>
              <a:gd name="T32" fmla="*/ 77093 w 462"/>
              <a:gd name="T33" fmla="*/ 158487 h 374"/>
              <a:gd name="T34" fmla="*/ 14116 w 462"/>
              <a:gd name="T35" fmla="*/ 182206 h 374"/>
              <a:gd name="T36" fmla="*/ 0 w 462"/>
              <a:gd name="T37" fmla="*/ 182206 h 374"/>
              <a:gd name="T38" fmla="*/ 77093 w 462"/>
              <a:gd name="T39" fmla="*/ 201074 h 374"/>
              <a:gd name="T40" fmla="*/ 221508 w 462"/>
              <a:gd name="T41" fmla="*/ 57681 h 374"/>
              <a:gd name="T42" fmla="*/ 221508 w 462"/>
              <a:gd name="T43" fmla="*/ 52829 h 374"/>
              <a:gd name="T44" fmla="*/ 250282 w 462"/>
              <a:gd name="T45" fmla="*/ 24258 h 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62" h="374">
                <a:moveTo>
                  <a:pt x="461" y="45"/>
                </a:moveTo>
                <a:lnTo>
                  <a:pt x="461" y="45"/>
                </a:lnTo>
                <a:cubicBezTo>
                  <a:pt x="443" y="54"/>
                  <a:pt x="425" y="63"/>
                  <a:pt x="408" y="63"/>
                </a:cubicBezTo>
                <a:cubicBezTo>
                  <a:pt x="425" y="54"/>
                  <a:pt x="443" y="36"/>
                  <a:pt x="443" y="10"/>
                </a:cubicBezTo>
                <a:cubicBezTo>
                  <a:pt x="425" y="19"/>
                  <a:pt x="408" y="27"/>
                  <a:pt x="389" y="36"/>
                </a:cubicBezTo>
                <a:cubicBezTo>
                  <a:pt x="372" y="19"/>
                  <a:pt x="345" y="0"/>
                  <a:pt x="319" y="0"/>
                </a:cubicBezTo>
                <a:cubicBezTo>
                  <a:pt x="265" y="0"/>
                  <a:pt x="221" y="45"/>
                  <a:pt x="221" y="98"/>
                </a:cubicBezTo>
                <a:cubicBezTo>
                  <a:pt x="221" y="107"/>
                  <a:pt x="221" y="116"/>
                  <a:pt x="230" y="116"/>
                </a:cubicBezTo>
                <a:cubicBezTo>
                  <a:pt x="151" y="116"/>
                  <a:pt x="79" y="81"/>
                  <a:pt x="35" y="19"/>
                </a:cubicBezTo>
                <a:cubicBezTo>
                  <a:pt x="26" y="36"/>
                  <a:pt x="17" y="54"/>
                  <a:pt x="17" y="72"/>
                </a:cubicBezTo>
                <a:cubicBezTo>
                  <a:pt x="17" y="98"/>
                  <a:pt x="35" y="134"/>
                  <a:pt x="61" y="151"/>
                </a:cubicBezTo>
                <a:cubicBezTo>
                  <a:pt x="44" y="143"/>
                  <a:pt x="35" y="143"/>
                  <a:pt x="17" y="134"/>
                </a:cubicBezTo>
                <a:cubicBezTo>
                  <a:pt x="17" y="178"/>
                  <a:pt x="53" y="222"/>
                  <a:pt x="98" y="231"/>
                </a:cubicBezTo>
                <a:cubicBezTo>
                  <a:pt x="89" y="231"/>
                  <a:pt x="79" y="231"/>
                  <a:pt x="70" y="231"/>
                </a:cubicBezTo>
                <a:cubicBezTo>
                  <a:pt x="61" y="231"/>
                  <a:pt x="61" y="231"/>
                  <a:pt x="53" y="231"/>
                </a:cubicBezTo>
                <a:cubicBezTo>
                  <a:pt x="61" y="266"/>
                  <a:pt x="98" y="294"/>
                  <a:pt x="142" y="294"/>
                </a:cubicBezTo>
                <a:cubicBezTo>
                  <a:pt x="106" y="319"/>
                  <a:pt x="70" y="338"/>
                  <a:pt x="26" y="338"/>
                </a:cubicBezTo>
                <a:cubicBezTo>
                  <a:pt x="17" y="338"/>
                  <a:pt x="8" y="338"/>
                  <a:pt x="0" y="338"/>
                </a:cubicBezTo>
                <a:cubicBezTo>
                  <a:pt x="44" y="364"/>
                  <a:pt x="89" y="373"/>
                  <a:pt x="142" y="373"/>
                </a:cubicBezTo>
                <a:cubicBezTo>
                  <a:pt x="319" y="373"/>
                  <a:pt x="408" y="231"/>
                  <a:pt x="408" y="107"/>
                </a:cubicBezTo>
                <a:lnTo>
                  <a:pt x="408" y="98"/>
                </a:lnTo>
                <a:cubicBezTo>
                  <a:pt x="434" y="81"/>
                  <a:pt x="443" y="72"/>
                  <a:pt x="461" y="45"/>
                </a:cubicBez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8076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1">
            <a:extLst>
              <a:ext uri="{FF2B5EF4-FFF2-40B4-BE49-F238E27FC236}">
                <a16:creationId xmlns:a16="http://schemas.microsoft.com/office/drawing/2014/main" id="{6B7B2AD9-6CA3-9FA6-9861-0A4D0FD5DEC8}"/>
              </a:ext>
            </a:extLst>
          </p:cNvPr>
          <p:cNvSpPr/>
          <p:nvPr userDrawn="1"/>
        </p:nvSpPr>
        <p:spPr>
          <a:xfrm>
            <a:off x="10452100" y="449263"/>
            <a:ext cx="254000" cy="25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2">
            <a:extLst>
              <a:ext uri="{FF2B5EF4-FFF2-40B4-BE49-F238E27FC236}">
                <a16:creationId xmlns:a16="http://schemas.microsoft.com/office/drawing/2014/main" id="{2C1AE90D-098C-E311-EBFF-3EBCA13B9D29}"/>
              </a:ext>
            </a:extLst>
          </p:cNvPr>
          <p:cNvSpPr/>
          <p:nvPr userDrawn="1"/>
        </p:nvSpPr>
        <p:spPr>
          <a:xfrm>
            <a:off x="10744200" y="449263"/>
            <a:ext cx="254000" cy="25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3">
            <a:extLst>
              <a:ext uri="{FF2B5EF4-FFF2-40B4-BE49-F238E27FC236}">
                <a16:creationId xmlns:a16="http://schemas.microsoft.com/office/drawing/2014/main" id="{F79AD659-BD97-2E29-7706-77D83D12CFD7}"/>
              </a:ext>
            </a:extLst>
          </p:cNvPr>
          <p:cNvSpPr/>
          <p:nvPr userDrawn="1"/>
        </p:nvSpPr>
        <p:spPr>
          <a:xfrm>
            <a:off x="11025188" y="449263"/>
            <a:ext cx="252412" cy="25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C53CB486-8F2A-450F-D4E8-3EE89C7A9310}"/>
              </a:ext>
            </a:extLst>
          </p:cNvPr>
          <p:cNvSpPr/>
          <p:nvPr userDrawn="1"/>
        </p:nvSpPr>
        <p:spPr>
          <a:xfrm>
            <a:off x="914400" y="6427788"/>
            <a:ext cx="252413" cy="25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A9CB5A70-50A6-0182-EC0E-A726E958374B}"/>
              </a:ext>
            </a:extLst>
          </p:cNvPr>
          <p:cNvSpPr/>
          <p:nvPr userDrawn="1"/>
        </p:nvSpPr>
        <p:spPr>
          <a:xfrm>
            <a:off x="1206500" y="6427788"/>
            <a:ext cx="252413" cy="25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6">
            <a:extLst>
              <a:ext uri="{FF2B5EF4-FFF2-40B4-BE49-F238E27FC236}">
                <a16:creationId xmlns:a16="http://schemas.microsoft.com/office/drawing/2014/main" id="{8D85FD11-41EC-EDFD-0E18-7BCB86D29D58}"/>
              </a:ext>
            </a:extLst>
          </p:cNvPr>
          <p:cNvSpPr/>
          <p:nvPr userDrawn="1"/>
        </p:nvSpPr>
        <p:spPr>
          <a:xfrm>
            <a:off x="1485900" y="6427788"/>
            <a:ext cx="254000" cy="2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B1D518FC-D1E3-79D7-764A-10E79A6F2B3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06563" y="6416675"/>
            <a:ext cx="1260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 b="1">
                <a:solidFill>
                  <a:schemeClr val="bg1"/>
                </a:solidFill>
                <a:cs typeface="Lato" panose="020B0604020202020204" pitchFamily="34" charset="0"/>
              </a:rPr>
              <a:t>GRAPHICBULB</a:t>
            </a: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3E677C02-8894-433C-26B8-1FF3D5BA13B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22025" y="512763"/>
            <a:ext cx="76200" cy="131762"/>
          </a:xfrm>
          <a:custGeom>
            <a:avLst/>
            <a:gdLst>
              <a:gd name="T0" fmla="*/ 917464 w 228"/>
              <a:gd name="T1" fmla="*/ 6378503 h 396"/>
              <a:gd name="T2" fmla="*/ 917464 w 228"/>
              <a:gd name="T3" fmla="*/ 6378503 h 396"/>
              <a:gd name="T4" fmla="*/ 20449952 w 228"/>
              <a:gd name="T5" fmla="*/ 25644259 h 396"/>
              <a:gd name="T6" fmla="*/ 917464 w 228"/>
              <a:gd name="T7" fmla="*/ 45951270 h 396"/>
              <a:gd name="T8" fmla="*/ 917464 w 228"/>
              <a:gd name="T9" fmla="*/ 45951270 h 396"/>
              <a:gd name="T10" fmla="*/ 0 w 228"/>
              <a:gd name="T11" fmla="*/ 47773648 h 396"/>
              <a:gd name="T12" fmla="*/ 3801645 w 228"/>
              <a:gd name="T13" fmla="*/ 51418403 h 396"/>
              <a:gd name="T14" fmla="*/ 6554398 w 228"/>
              <a:gd name="T15" fmla="*/ 50507395 h 396"/>
              <a:gd name="T16" fmla="*/ 6554398 w 228"/>
              <a:gd name="T17" fmla="*/ 50507395 h 396"/>
              <a:gd name="T18" fmla="*/ 28839639 w 228"/>
              <a:gd name="T19" fmla="*/ 28507892 h 396"/>
              <a:gd name="T20" fmla="*/ 28839639 w 228"/>
              <a:gd name="T21" fmla="*/ 28507892 h 396"/>
              <a:gd name="T22" fmla="*/ 29757103 w 228"/>
              <a:gd name="T23" fmla="*/ 25644259 h 396"/>
              <a:gd name="T24" fmla="*/ 29757103 w 228"/>
              <a:gd name="T25" fmla="*/ 25644259 h 396"/>
              <a:gd name="T26" fmla="*/ 29757103 w 228"/>
              <a:gd name="T27" fmla="*/ 25644259 h 396"/>
              <a:gd name="T28" fmla="*/ 28839639 w 228"/>
              <a:gd name="T29" fmla="*/ 22910511 h 396"/>
              <a:gd name="T30" fmla="*/ 28839639 w 228"/>
              <a:gd name="T31" fmla="*/ 22910511 h 396"/>
              <a:gd name="T32" fmla="*/ 6554398 w 228"/>
              <a:gd name="T33" fmla="*/ 911369 h 396"/>
              <a:gd name="T34" fmla="*/ 6554398 w 228"/>
              <a:gd name="T35" fmla="*/ 911369 h 396"/>
              <a:gd name="T36" fmla="*/ 3801645 w 228"/>
              <a:gd name="T37" fmla="*/ 0 h 396"/>
              <a:gd name="T38" fmla="*/ 0 w 228"/>
              <a:gd name="T39" fmla="*/ 3644756 h 396"/>
              <a:gd name="T40" fmla="*/ 917464 w 228"/>
              <a:gd name="T41" fmla="*/ 6378503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7" y="49"/>
                </a:moveTo>
                <a:lnTo>
                  <a:pt x="7" y="49"/>
                </a:lnTo>
                <a:cubicBezTo>
                  <a:pt x="156" y="197"/>
                  <a:pt x="156" y="197"/>
                  <a:pt x="156" y="197"/>
                </a:cubicBezTo>
                <a:cubicBezTo>
                  <a:pt x="7" y="353"/>
                  <a:pt x="7" y="353"/>
                  <a:pt x="7" y="353"/>
                </a:cubicBezTo>
                <a:cubicBezTo>
                  <a:pt x="0" y="353"/>
                  <a:pt x="0" y="360"/>
                  <a:pt x="0" y="367"/>
                </a:cubicBezTo>
                <a:cubicBezTo>
                  <a:pt x="0" y="388"/>
                  <a:pt x="15" y="395"/>
                  <a:pt x="29" y="395"/>
                </a:cubicBezTo>
                <a:cubicBezTo>
                  <a:pt x="36" y="395"/>
                  <a:pt x="43" y="395"/>
                  <a:pt x="50" y="388"/>
                </a:cubicBezTo>
                <a:cubicBezTo>
                  <a:pt x="220" y="219"/>
                  <a:pt x="220" y="219"/>
                  <a:pt x="220" y="219"/>
                </a:cubicBezTo>
                <a:cubicBezTo>
                  <a:pt x="227" y="212"/>
                  <a:pt x="227" y="205"/>
                  <a:pt x="227" y="197"/>
                </a:cubicBezTo>
                <a:cubicBezTo>
                  <a:pt x="227" y="190"/>
                  <a:pt x="227" y="183"/>
                  <a:pt x="220" y="176"/>
                </a:cubicBezTo>
                <a:cubicBezTo>
                  <a:pt x="50" y="7"/>
                  <a:pt x="50" y="7"/>
                  <a:pt x="50" y="7"/>
                </a:cubicBezTo>
                <a:cubicBezTo>
                  <a:pt x="43" y="7"/>
                  <a:pt x="36" y="0"/>
                  <a:pt x="29" y="0"/>
                </a:cubicBezTo>
                <a:cubicBezTo>
                  <a:pt x="15" y="0"/>
                  <a:pt x="0" y="14"/>
                  <a:pt x="0" y="28"/>
                </a:cubicBezTo>
                <a:cubicBezTo>
                  <a:pt x="0" y="42"/>
                  <a:pt x="7" y="49"/>
                  <a:pt x="7" y="49"/>
                </a:cubicBez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7A0F3E69-440D-070E-AA44-0221F643EA2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34650" y="512763"/>
            <a:ext cx="76200" cy="131762"/>
          </a:xfrm>
          <a:custGeom>
            <a:avLst/>
            <a:gdLst>
              <a:gd name="T0" fmla="*/ 27790747 w 228"/>
              <a:gd name="T1" fmla="*/ 6378503 h 396"/>
              <a:gd name="T2" fmla="*/ 27790747 w 228"/>
              <a:gd name="T3" fmla="*/ 6378503 h 396"/>
              <a:gd name="T4" fmla="*/ 8389687 w 228"/>
              <a:gd name="T5" fmla="*/ 25644259 h 396"/>
              <a:gd name="T6" fmla="*/ 28839639 w 228"/>
              <a:gd name="T7" fmla="*/ 45951270 h 396"/>
              <a:gd name="T8" fmla="*/ 28839639 w 228"/>
              <a:gd name="T9" fmla="*/ 45951270 h 396"/>
              <a:gd name="T10" fmla="*/ 29757103 w 228"/>
              <a:gd name="T11" fmla="*/ 47773648 h 396"/>
              <a:gd name="T12" fmla="*/ 25955458 w 228"/>
              <a:gd name="T13" fmla="*/ 51418403 h 396"/>
              <a:gd name="T14" fmla="*/ 23202705 w 228"/>
              <a:gd name="T15" fmla="*/ 50507395 h 396"/>
              <a:gd name="T16" fmla="*/ 23202705 w 228"/>
              <a:gd name="T17" fmla="*/ 50507395 h 396"/>
              <a:gd name="T18" fmla="*/ 917464 w 228"/>
              <a:gd name="T19" fmla="*/ 28507892 h 396"/>
              <a:gd name="T20" fmla="*/ 917464 w 228"/>
              <a:gd name="T21" fmla="*/ 28507892 h 396"/>
              <a:gd name="T22" fmla="*/ 0 w 228"/>
              <a:gd name="T23" fmla="*/ 25644259 h 396"/>
              <a:gd name="T24" fmla="*/ 0 w 228"/>
              <a:gd name="T25" fmla="*/ 25644259 h 396"/>
              <a:gd name="T26" fmla="*/ 0 w 228"/>
              <a:gd name="T27" fmla="*/ 25644259 h 396"/>
              <a:gd name="T28" fmla="*/ 917464 w 228"/>
              <a:gd name="T29" fmla="*/ 22910511 h 396"/>
              <a:gd name="T30" fmla="*/ 917464 w 228"/>
              <a:gd name="T31" fmla="*/ 22910511 h 396"/>
              <a:gd name="T32" fmla="*/ 23202705 w 228"/>
              <a:gd name="T33" fmla="*/ 911369 h 396"/>
              <a:gd name="T34" fmla="*/ 23202705 w 228"/>
              <a:gd name="T35" fmla="*/ 911369 h 396"/>
              <a:gd name="T36" fmla="*/ 25955458 w 228"/>
              <a:gd name="T37" fmla="*/ 0 h 396"/>
              <a:gd name="T38" fmla="*/ 29757103 w 228"/>
              <a:gd name="T39" fmla="*/ 3644756 h 396"/>
              <a:gd name="T40" fmla="*/ 27790747 w 228"/>
              <a:gd name="T41" fmla="*/ 6378503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212" y="49"/>
                </a:moveTo>
                <a:lnTo>
                  <a:pt x="212" y="49"/>
                </a:lnTo>
                <a:cubicBezTo>
                  <a:pt x="64" y="197"/>
                  <a:pt x="64" y="197"/>
                  <a:pt x="64" y="197"/>
                </a:cubicBezTo>
                <a:cubicBezTo>
                  <a:pt x="220" y="353"/>
                  <a:pt x="220" y="353"/>
                  <a:pt x="220" y="353"/>
                </a:cubicBezTo>
                <a:cubicBezTo>
                  <a:pt x="220" y="353"/>
                  <a:pt x="227" y="360"/>
                  <a:pt x="227" y="367"/>
                </a:cubicBezTo>
                <a:cubicBezTo>
                  <a:pt x="227" y="388"/>
                  <a:pt x="212" y="395"/>
                  <a:pt x="198" y="395"/>
                </a:cubicBezTo>
                <a:cubicBezTo>
                  <a:pt x="191" y="395"/>
                  <a:pt x="184" y="395"/>
                  <a:pt x="177" y="388"/>
                </a:cubicBezTo>
                <a:cubicBezTo>
                  <a:pt x="7" y="219"/>
                  <a:pt x="7" y="219"/>
                  <a:pt x="7" y="219"/>
                </a:cubicBezTo>
                <a:cubicBezTo>
                  <a:pt x="0" y="212"/>
                  <a:pt x="0" y="205"/>
                  <a:pt x="0" y="197"/>
                </a:cubicBezTo>
                <a:cubicBezTo>
                  <a:pt x="0" y="190"/>
                  <a:pt x="0" y="183"/>
                  <a:pt x="7" y="176"/>
                </a:cubicBezTo>
                <a:cubicBezTo>
                  <a:pt x="177" y="7"/>
                  <a:pt x="177" y="7"/>
                  <a:pt x="177" y="7"/>
                </a:cubicBezTo>
                <a:cubicBezTo>
                  <a:pt x="184" y="7"/>
                  <a:pt x="191" y="0"/>
                  <a:pt x="198" y="0"/>
                </a:cubicBezTo>
                <a:cubicBezTo>
                  <a:pt x="212" y="0"/>
                  <a:pt x="227" y="14"/>
                  <a:pt x="227" y="28"/>
                </a:cubicBezTo>
                <a:cubicBezTo>
                  <a:pt x="227" y="42"/>
                  <a:pt x="220" y="49"/>
                  <a:pt x="212" y="49"/>
                </a:cubicBez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Freeform 69">
            <a:extLst>
              <a:ext uri="{FF2B5EF4-FFF2-40B4-BE49-F238E27FC236}">
                <a16:creationId xmlns:a16="http://schemas.microsoft.com/office/drawing/2014/main" id="{19B7F44E-8B3D-E0F4-9481-9E85FA57EB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46225" y="6507163"/>
            <a:ext cx="146050" cy="96837"/>
          </a:xfrm>
          <a:custGeom>
            <a:avLst/>
            <a:gdLst>
              <a:gd name="T0" fmla="*/ 110347 w 514"/>
              <a:gd name="T1" fmla="*/ 77365 h 338"/>
              <a:gd name="T2" fmla="*/ 110347 w 514"/>
              <a:gd name="T3" fmla="*/ 77365 h 338"/>
              <a:gd name="T4" fmla="*/ 134264 w 514"/>
              <a:gd name="T5" fmla="*/ 48489 h 338"/>
              <a:gd name="T6" fmla="*/ 86429 w 514"/>
              <a:gd name="T7" fmla="*/ 0 h 338"/>
              <a:gd name="T8" fmla="*/ 0 w 514"/>
              <a:gd name="T9" fmla="*/ 0 h 338"/>
              <a:gd name="T10" fmla="*/ 0 w 514"/>
              <a:gd name="T11" fmla="*/ 173798 h 338"/>
              <a:gd name="T12" fmla="*/ 86429 w 514"/>
              <a:gd name="T13" fmla="*/ 173798 h 338"/>
              <a:gd name="T14" fmla="*/ 139156 w 514"/>
              <a:gd name="T15" fmla="*/ 120951 h 338"/>
              <a:gd name="T16" fmla="*/ 110347 w 514"/>
              <a:gd name="T17" fmla="*/ 77365 h 338"/>
              <a:gd name="T18" fmla="*/ 38594 w 514"/>
              <a:gd name="T19" fmla="*/ 28876 h 338"/>
              <a:gd name="T20" fmla="*/ 38594 w 514"/>
              <a:gd name="T21" fmla="*/ 28876 h 338"/>
              <a:gd name="T22" fmla="*/ 86429 w 514"/>
              <a:gd name="T23" fmla="*/ 28876 h 338"/>
              <a:gd name="T24" fmla="*/ 101106 w 514"/>
              <a:gd name="T25" fmla="*/ 48489 h 338"/>
              <a:gd name="T26" fmla="*/ 81537 w 514"/>
              <a:gd name="T27" fmla="*/ 68103 h 338"/>
              <a:gd name="T28" fmla="*/ 38594 w 514"/>
              <a:gd name="T29" fmla="*/ 68103 h 338"/>
              <a:gd name="T30" fmla="*/ 38594 w 514"/>
              <a:gd name="T31" fmla="*/ 28876 h 338"/>
              <a:gd name="T32" fmla="*/ 86429 w 514"/>
              <a:gd name="T33" fmla="*/ 144923 h 338"/>
              <a:gd name="T34" fmla="*/ 86429 w 514"/>
              <a:gd name="T35" fmla="*/ 144923 h 338"/>
              <a:gd name="T36" fmla="*/ 38594 w 514"/>
              <a:gd name="T37" fmla="*/ 144923 h 338"/>
              <a:gd name="T38" fmla="*/ 38594 w 514"/>
              <a:gd name="T39" fmla="*/ 96978 h 338"/>
              <a:gd name="T40" fmla="*/ 86429 w 514"/>
              <a:gd name="T41" fmla="*/ 96978 h 338"/>
              <a:gd name="T42" fmla="*/ 105454 w 514"/>
              <a:gd name="T43" fmla="*/ 120951 h 338"/>
              <a:gd name="T44" fmla="*/ 86429 w 514"/>
              <a:gd name="T45" fmla="*/ 144923 h 338"/>
              <a:gd name="T46" fmla="*/ 211996 w 514"/>
              <a:gd name="T47" fmla="*/ 43586 h 338"/>
              <a:gd name="T48" fmla="*/ 211996 w 514"/>
              <a:gd name="T49" fmla="*/ 43586 h 338"/>
              <a:gd name="T50" fmla="*/ 144049 w 514"/>
              <a:gd name="T51" fmla="*/ 111144 h 338"/>
              <a:gd name="T52" fmla="*/ 211996 w 514"/>
              <a:gd name="T53" fmla="*/ 178702 h 338"/>
              <a:gd name="T54" fmla="*/ 269616 w 514"/>
              <a:gd name="T55" fmla="*/ 130757 h 338"/>
              <a:gd name="T56" fmla="*/ 240806 w 514"/>
              <a:gd name="T57" fmla="*/ 130757 h 338"/>
              <a:gd name="T58" fmla="*/ 211996 w 514"/>
              <a:gd name="T59" fmla="*/ 149826 h 338"/>
              <a:gd name="T60" fmla="*/ 183186 w 514"/>
              <a:gd name="T61" fmla="*/ 120951 h 338"/>
              <a:gd name="T62" fmla="*/ 269616 w 514"/>
              <a:gd name="T63" fmla="*/ 120951 h 338"/>
              <a:gd name="T64" fmla="*/ 211996 w 514"/>
              <a:gd name="T65" fmla="*/ 43586 h 338"/>
              <a:gd name="T66" fmla="*/ 235914 w 514"/>
              <a:gd name="T67" fmla="*/ 96978 h 338"/>
              <a:gd name="T68" fmla="*/ 235914 w 514"/>
              <a:gd name="T69" fmla="*/ 96978 h 338"/>
              <a:gd name="T70" fmla="*/ 183186 w 514"/>
              <a:gd name="T71" fmla="*/ 96978 h 338"/>
              <a:gd name="T72" fmla="*/ 211996 w 514"/>
              <a:gd name="T73" fmla="*/ 68103 h 338"/>
              <a:gd name="T74" fmla="*/ 235914 w 514"/>
              <a:gd name="T75" fmla="*/ 96978 h 338"/>
              <a:gd name="T76" fmla="*/ 245698 w 514"/>
              <a:gd name="T77" fmla="*/ 9807 h 338"/>
              <a:gd name="T78" fmla="*/ 245698 w 514"/>
              <a:gd name="T79" fmla="*/ 9807 h 338"/>
              <a:gd name="T80" fmla="*/ 173402 w 514"/>
              <a:gd name="T81" fmla="*/ 9807 h 338"/>
              <a:gd name="T82" fmla="*/ 173402 w 514"/>
              <a:gd name="T83" fmla="*/ 33779 h 338"/>
              <a:gd name="T84" fmla="*/ 245698 w 514"/>
              <a:gd name="T85" fmla="*/ 33779 h 338"/>
              <a:gd name="T86" fmla="*/ 245698 w 514"/>
              <a:gd name="T87" fmla="*/ 9807 h 33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14" h="338">
                <a:moveTo>
                  <a:pt x="203" y="142"/>
                </a:moveTo>
                <a:lnTo>
                  <a:pt x="203" y="142"/>
                </a:lnTo>
                <a:cubicBezTo>
                  <a:pt x="203" y="142"/>
                  <a:pt x="247" y="142"/>
                  <a:pt x="247" y="89"/>
                </a:cubicBezTo>
                <a:cubicBezTo>
                  <a:pt x="247" y="27"/>
                  <a:pt x="212" y="0"/>
                  <a:pt x="15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19"/>
                  <a:pt x="0" y="319"/>
                  <a:pt x="0" y="319"/>
                </a:cubicBezTo>
                <a:cubicBezTo>
                  <a:pt x="159" y="319"/>
                  <a:pt x="159" y="319"/>
                  <a:pt x="159" y="319"/>
                </a:cubicBezTo>
                <a:cubicBezTo>
                  <a:pt x="159" y="319"/>
                  <a:pt x="256" y="328"/>
                  <a:pt x="256" y="222"/>
                </a:cubicBezTo>
                <a:cubicBezTo>
                  <a:pt x="256" y="222"/>
                  <a:pt x="265" y="142"/>
                  <a:pt x="203" y="142"/>
                </a:cubicBezTo>
                <a:close/>
                <a:moveTo>
                  <a:pt x="71" y="53"/>
                </a:moveTo>
                <a:lnTo>
                  <a:pt x="71" y="53"/>
                </a:lnTo>
                <a:cubicBezTo>
                  <a:pt x="159" y="53"/>
                  <a:pt x="159" y="53"/>
                  <a:pt x="159" y="53"/>
                </a:cubicBezTo>
                <a:cubicBezTo>
                  <a:pt x="159" y="53"/>
                  <a:pt x="186" y="53"/>
                  <a:pt x="186" y="89"/>
                </a:cubicBezTo>
                <a:cubicBezTo>
                  <a:pt x="186" y="125"/>
                  <a:pt x="168" y="125"/>
                  <a:pt x="150" y="125"/>
                </a:cubicBezTo>
                <a:cubicBezTo>
                  <a:pt x="71" y="125"/>
                  <a:pt x="71" y="125"/>
                  <a:pt x="71" y="125"/>
                </a:cubicBezTo>
                <a:lnTo>
                  <a:pt x="71" y="53"/>
                </a:lnTo>
                <a:close/>
                <a:moveTo>
                  <a:pt x="159" y="266"/>
                </a:moveTo>
                <a:lnTo>
                  <a:pt x="159" y="266"/>
                </a:lnTo>
                <a:cubicBezTo>
                  <a:pt x="71" y="266"/>
                  <a:pt x="71" y="266"/>
                  <a:pt x="71" y="266"/>
                </a:cubicBezTo>
                <a:cubicBezTo>
                  <a:pt x="71" y="178"/>
                  <a:pt x="71" y="178"/>
                  <a:pt x="71" y="178"/>
                </a:cubicBezTo>
                <a:cubicBezTo>
                  <a:pt x="159" y="178"/>
                  <a:pt x="159" y="178"/>
                  <a:pt x="159" y="178"/>
                </a:cubicBezTo>
                <a:cubicBezTo>
                  <a:pt x="159" y="178"/>
                  <a:pt x="194" y="178"/>
                  <a:pt x="194" y="222"/>
                </a:cubicBezTo>
                <a:cubicBezTo>
                  <a:pt x="194" y="257"/>
                  <a:pt x="168" y="266"/>
                  <a:pt x="159" y="266"/>
                </a:cubicBezTo>
                <a:close/>
                <a:moveTo>
                  <a:pt x="390" y="80"/>
                </a:moveTo>
                <a:lnTo>
                  <a:pt x="390" y="80"/>
                </a:lnTo>
                <a:cubicBezTo>
                  <a:pt x="265" y="80"/>
                  <a:pt x="265" y="204"/>
                  <a:pt x="265" y="204"/>
                </a:cubicBezTo>
                <a:cubicBezTo>
                  <a:pt x="265" y="204"/>
                  <a:pt x="265" y="328"/>
                  <a:pt x="390" y="328"/>
                </a:cubicBezTo>
                <a:cubicBezTo>
                  <a:pt x="390" y="328"/>
                  <a:pt x="496" y="337"/>
                  <a:pt x="496" y="240"/>
                </a:cubicBezTo>
                <a:cubicBezTo>
                  <a:pt x="443" y="240"/>
                  <a:pt x="443" y="240"/>
                  <a:pt x="443" y="240"/>
                </a:cubicBezTo>
                <a:cubicBezTo>
                  <a:pt x="443" y="240"/>
                  <a:pt x="443" y="275"/>
                  <a:pt x="390" y="275"/>
                </a:cubicBezTo>
                <a:cubicBezTo>
                  <a:pt x="390" y="275"/>
                  <a:pt x="337" y="284"/>
                  <a:pt x="337" y="222"/>
                </a:cubicBezTo>
                <a:cubicBezTo>
                  <a:pt x="496" y="222"/>
                  <a:pt x="496" y="222"/>
                  <a:pt x="496" y="222"/>
                </a:cubicBezTo>
                <a:cubicBezTo>
                  <a:pt x="496" y="222"/>
                  <a:pt x="513" y="80"/>
                  <a:pt x="390" y="80"/>
                </a:cubicBezTo>
                <a:close/>
                <a:moveTo>
                  <a:pt x="434" y="178"/>
                </a:moveTo>
                <a:lnTo>
                  <a:pt x="434" y="178"/>
                </a:lnTo>
                <a:cubicBezTo>
                  <a:pt x="337" y="178"/>
                  <a:pt x="337" y="178"/>
                  <a:pt x="337" y="178"/>
                </a:cubicBezTo>
                <a:cubicBezTo>
                  <a:pt x="337" y="178"/>
                  <a:pt x="345" y="125"/>
                  <a:pt x="390" y="125"/>
                </a:cubicBezTo>
                <a:cubicBezTo>
                  <a:pt x="434" y="125"/>
                  <a:pt x="434" y="178"/>
                  <a:pt x="434" y="178"/>
                </a:cubicBezTo>
                <a:close/>
                <a:moveTo>
                  <a:pt x="452" y="18"/>
                </a:moveTo>
                <a:lnTo>
                  <a:pt x="452" y="18"/>
                </a:lnTo>
                <a:cubicBezTo>
                  <a:pt x="319" y="18"/>
                  <a:pt x="319" y="18"/>
                  <a:pt x="319" y="18"/>
                </a:cubicBezTo>
                <a:cubicBezTo>
                  <a:pt x="319" y="62"/>
                  <a:pt x="319" y="62"/>
                  <a:pt x="319" y="62"/>
                </a:cubicBezTo>
                <a:cubicBezTo>
                  <a:pt x="452" y="62"/>
                  <a:pt x="452" y="62"/>
                  <a:pt x="452" y="62"/>
                </a:cubicBezTo>
                <a:lnTo>
                  <a:pt x="452" y="1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0" name="Freeform 75">
            <a:extLst>
              <a:ext uri="{FF2B5EF4-FFF2-40B4-BE49-F238E27FC236}">
                <a16:creationId xmlns:a16="http://schemas.microsoft.com/office/drawing/2014/main" id="{C1FD49C1-5082-01E1-6FF8-108B22B87D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00163" y="6489700"/>
            <a:ext cx="69850" cy="130175"/>
          </a:xfrm>
          <a:custGeom>
            <a:avLst/>
            <a:gdLst>
              <a:gd name="T0" fmla="*/ 132814 w 249"/>
              <a:gd name="T1" fmla="*/ 43735 h 453"/>
              <a:gd name="T2" fmla="*/ 132814 w 249"/>
              <a:gd name="T3" fmla="*/ 43735 h 453"/>
              <a:gd name="T4" fmla="*/ 94791 w 249"/>
              <a:gd name="T5" fmla="*/ 43735 h 453"/>
              <a:gd name="T6" fmla="*/ 85687 w 249"/>
              <a:gd name="T7" fmla="*/ 58496 h 453"/>
              <a:gd name="T8" fmla="*/ 85687 w 249"/>
              <a:gd name="T9" fmla="*/ 87470 h 453"/>
              <a:gd name="T10" fmla="*/ 132814 w 249"/>
              <a:gd name="T11" fmla="*/ 87470 h 453"/>
              <a:gd name="T12" fmla="*/ 132814 w 249"/>
              <a:gd name="T13" fmla="*/ 126285 h 453"/>
              <a:gd name="T14" fmla="*/ 85687 w 249"/>
              <a:gd name="T15" fmla="*/ 126285 h 453"/>
              <a:gd name="T16" fmla="*/ 85687 w 249"/>
              <a:gd name="T17" fmla="*/ 247103 h 453"/>
              <a:gd name="T18" fmla="*/ 42308 w 249"/>
              <a:gd name="T19" fmla="*/ 247103 h 453"/>
              <a:gd name="T20" fmla="*/ 42308 w 249"/>
              <a:gd name="T21" fmla="*/ 126285 h 453"/>
              <a:gd name="T22" fmla="*/ 0 w 249"/>
              <a:gd name="T23" fmla="*/ 126285 h 453"/>
              <a:gd name="T24" fmla="*/ 0 w 249"/>
              <a:gd name="T25" fmla="*/ 87470 h 453"/>
              <a:gd name="T26" fmla="*/ 42308 w 249"/>
              <a:gd name="T27" fmla="*/ 87470 h 453"/>
              <a:gd name="T28" fmla="*/ 42308 w 249"/>
              <a:gd name="T29" fmla="*/ 63416 h 453"/>
              <a:gd name="T30" fmla="*/ 94791 w 249"/>
              <a:gd name="T31" fmla="*/ 0 h 453"/>
              <a:gd name="T32" fmla="*/ 132814 w 249"/>
              <a:gd name="T33" fmla="*/ 0 h 453"/>
              <a:gd name="T34" fmla="*/ 132814 w 249"/>
              <a:gd name="T35" fmla="*/ 43735 h 45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49" h="453">
                <a:moveTo>
                  <a:pt x="248" y="80"/>
                </a:moveTo>
                <a:lnTo>
                  <a:pt x="248" y="80"/>
                </a:lnTo>
                <a:cubicBezTo>
                  <a:pt x="177" y="80"/>
                  <a:pt x="177" y="80"/>
                  <a:pt x="177" y="80"/>
                </a:cubicBezTo>
                <a:cubicBezTo>
                  <a:pt x="169" y="80"/>
                  <a:pt x="160" y="89"/>
                  <a:pt x="160" y="107"/>
                </a:cubicBezTo>
                <a:cubicBezTo>
                  <a:pt x="160" y="160"/>
                  <a:pt x="160" y="160"/>
                  <a:pt x="160" y="160"/>
                </a:cubicBezTo>
                <a:cubicBezTo>
                  <a:pt x="248" y="160"/>
                  <a:pt x="248" y="160"/>
                  <a:pt x="248" y="160"/>
                </a:cubicBezTo>
                <a:cubicBezTo>
                  <a:pt x="248" y="231"/>
                  <a:pt x="248" y="231"/>
                  <a:pt x="248" y="231"/>
                </a:cubicBezTo>
                <a:cubicBezTo>
                  <a:pt x="160" y="231"/>
                  <a:pt x="160" y="231"/>
                  <a:pt x="160" y="231"/>
                </a:cubicBezTo>
                <a:cubicBezTo>
                  <a:pt x="160" y="452"/>
                  <a:pt x="160" y="452"/>
                  <a:pt x="160" y="452"/>
                </a:cubicBezTo>
                <a:cubicBezTo>
                  <a:pt x="79" y="452"/>
                  <a:pt x="79" y="452"/>
                  <a:pt x="79" y="452"/>
                </a:cubicBezTo>
                <a:cubicBezTo>
                  <a:pt x="79" y="231"/>
                  <a:pt x="79" y="231"/>
                  <a:pt x="79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160"/>
                  <a:pt x="0" y="160"/>
                  <a:pt x="0" y="160"/>
                </a:cubicBezTo>
                <a:cubicBezTo>
                  <a:pt x="79" y="160"/>
                  <a:pt x="79" y="160"/>
                  <a:pt x="79" y="160"/>
                </a:cubicBezTo>
                <a:cubicBezTo>
                  <a:pt x="79" y="116"/>
                  <a:pt x="79" y="116"/>
                  <a:pt x="79" y="116"/>
                </a:cubicBezTo>
                <a:cubicBezTo>
                  <a:pt x="79" y="54"/>
                  <a:pt x="115" y="0"/>
                  <a:pt x="177" y="0"/>
                </a:cubicBezTo>
                <a:cubicBezTo>
                  <a:pt x="248" y="0"/>
                  <a:pt x="248" y="0"/>
                  <a:pt x="248" y="0"/>
                </a:cubicBezTo>
                <a:lnTo>
                  <a:pt x="248" y="80"/>
                </a:ln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1" name="Freeform 85">
            <a:extLst>
              <a:ext uri="{FF2B5EF4-FFF2-40B4-BE49-F238E27FC236}">
                <a16:creationId xmlns:a16="http://schemas.microsoft.com/office/drawing/2014/main" id="{567E80DD-805D-5F09-68F6-8D6496B79E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7900" y="6502400"/>
            <a:ext cx="131763" cy="104775"/>
          </a:xfrm>
          <a:custGeom>
            <a:avLst/>
            <a:gdLst>
              <a:gd name="T0" fmla="*/ 250282 w 462"/>
              <a:gd name="T1" fmla="*/ 24258 h 374"/>
              <a:gd name="T2" fmla="*/ 250282 w 462"/>
              <a:gd name="T3" fmla="*/ 24258 h 374"/>
              <a:gd name="T4" fmla="*/ 221508 w 462"/>
              <a:gd name="T5" fmla="*/ 33962 h 374"/>
              <a:gd name="T6" fmla="*/ 240510 w 462"/>
              <a:gd name="T7" fmla="*/ 5391 h 374"/>
              <a:gd name="T8" fmla="*/ 211192 w 462"/>
              <a:gd name="T9" fmla="*/ 19407 h 374"/>
              <a:gd name="T10" fmla="*/ 173189 w 462"/>
              <a:gd name="T11" fmla="*/ 0 h 374"/>
              <a:gd name="T12" fmla="*/ 119983 w 462"/>
              <a:gd name="T13" fmla="*/ 52829 h 374"/>
              <a:gd name="T14" fmla="*/ 124870 w 462"/>
              <a:gd name="T15" fmla="*/ 62532 h 374"/>
              <a:gd name="T16" fmla="*/ 19002 w 462"/>
              <a:gd name="T17" fmla="*/ 10242 h 374"/>
              <a:gd name="T18" fmla="*/ 9229 w 462"/>
              <a:gd name="T19" fmla="*/ 38813 h 374"/>
              <a:gd name="T20" fmla="*/ 33118 w 462"/>
              <a:gd name="T21" fmla="*/ 81400 h 374"/>
              <a:gd name="T22" fmla="*/ 9229 w 462"/>
              <a:gd name="T23" fmla="*/ 72236 h 374"/>
              <a:gd name="T24" fmla="*/ 9229 w 462"/>
              <a:gd name="T25" fmla="*/ 72236 h 374"/>
              <a:gd name="T26" fmla="*/ 53205 w 462"/>
              <a:gd name="T27" fmla="*/ 124526 h 374"/>
              <a:gd name="T28" fmla="*/ 38004 w 462"/>
              <a:gd name="T29" fmla="*/ 124526 h 374"/>
              <a:gd name="T30" fmla="*/ 28774 w 462"/>
              <a:gd name="T31" fmla="*/ 124526 h 374"/>
              <a:gd name="T32" fmla="*/ 77093 w 462"/>
              <a:gd name="T33" fmla="*/ 158487 h 374"/>
              <a:gd name="T34" fmla="*/ 14116 w 462"/>
              <a:gd name="T35" fmla="*/ 182206 h 374"/>
              <a:gd name="T36" fmla="*/ 0 w 462"/>
              <a:gd name="T37" fmla="*/ 182206 h 374"/>
              <a:gd name="T38" fmla="*/ 77093 w 462"/>
              <a:gd name="T39" fmla="*/ 201074 h 374"/>
              <a:gd name="T40" fmla="*/ 221508 w 462"/>
              <a:gd name="T41" fmla="*/ 57681 h 374"/>
              <a:gd name="T42" fmla="*/ 221508 w 462"/>
              <a:gd name="T43" fmla="*/ 52829 h 374"/>
              <a:gd name="T44" fmla="*/ 250282 w 462"/>
              <a:gd name="T45" fmla="*/ 24258 h 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62" h="374">
                <a:moveTo>
                  <a:pt x="461" y="45"/>
                </a:moveTo>
                <a:lnTo>
                  <a:pt x="461" y="45"/>
                </a:lnTo>
                <a:cubicBezTo>
                  <a:pt x="443" y="54"/>
                  <a:pt x="425" y="63"/>
                  <a:pt x="408" y="63"/>
                </a:cubicBezTo>
                <a:cubicBezTo>
                  <a:pt x="425" y="54"/>
                  <a:pt x="443" y="36"/>
                  <a:pt x="443" y="10"/>
                </a:cubicBezTo>
                <a:cubicBezTo>
                  <a:pt x="425" y="19"/>
                  <a:pt x="408" y="27"/>
                  <a:pt x="389" y="36"/>
                </a:cubicBezTo>
                <a:cubicBezTo>
                  <a:pt x="372" y="19"/>
                  <a:pt x="345" y="0"/>
                  <a:pt x="319" y="0"/>
                </a:cubicBezTo>
                <a:cubicBezTo>
                  <a:pt x="265" y="0"/>
                  <a:pt x="221" y="45"/>
                  <a:pt x="221" y="98"/>
                </a:cubicBezTo>
                <a:cubicBezTo>
                  <a:pt x="221" y="107"/>
                  <a:pt x="221" y="116"/>
                  <a:pt x="230" y="116"/>
                </a:cubicBezTo>
                <a:cubicBezTo>
                  <a:pt x="151" y="116"/>
                  <a:pt x="79" y="81"/>
                  <a:pt x="35" y="19"/>
                </a:cubicBezTo>
                <a:cubicBezTo>
                  <a:pt x="26" y="36"/>
                  <a:pt x="17" y="54"/>
                  <a:pt x="17" y="72"/>
                </a:cubicBezTo>
                <a:cubicBezTo>
                  <a:pt x="17" y="98"/>
                  <a:pt x="35" y="134"/>
                  <a:pt x="61" y="151"/>
                </a:cubicBezTo>
                <a:cubicBezTo>
                  <a:pt x="44" y="143"/>
                  <a:pt x="35" y="143"/>
                  <a:pt x="17" y="134"/>
                </a:cubicBezTo>
                <a:cubicBezTo>
                  <a:pt x="17" y="178"/>
                  <a:pt x="53" y="222"/>
                  <a:pt x="98" y="231"/>
                </a:cubicBezTo>
                <a:cubicBezTo>
                  <a:pt x="89" y="231"/>
                  <a:pt x="79" y="231"/>
                  <a:pt x="70" y="231"/>
                </a:cubicBezTo>
                <a:cubicBezTo>
                  <a:pt x="61" y="231"/>
                  <a:pt x="61" y="231"/>
                  <a:pt x="53" y="231"/>
                </a:cubicBezTo>
                <a:cubicBezTo>
                  <a:pt x="61" y="266"/>
                  <a:pt x="98" y="294"/>
                  <a:pt x="142" y="294"/>
                </a:cubicBezTo>
                <a:cubicBezTo>
                  <a:pt x="106" y="319"/>
                  <a:pt x="70" y="338"/>
                  <a:pt x="26" y="338"/>
                </a:cubicBezTo>
                <a:cubicBezTo>
                  <a:pt x="17" y="338"/>
                  <a:pt x="8" y="338"/>
                  <a:pt x="0" y="338"/>
                </a:cubicBezTo>
                <a:cubicBezTo>
                  <a:pt x="44" y="364"/>
                  <a:pt x="89" y="373"/>
                  <a:pt x="142" y="373"/>
                </a:cubicBezTo>
                <a:cubicBezTo>
                  <a:pt x="319" y="373"/>
                  <a:pt x="408" y="231"/>
                  <a:pt x="408" y="107"/>
                </a:cubicBezTo>
                <a:lnTo>
                  <a:pt x="408" y="98"/>
                </a:lnTo>
                <a:cubicBezTo>
                  <a:pt x="434" y="81"/>
                  <a:pt x="443" y="72"/>
                  <a:pt x="461" y="45"/>
                </a:cubicBez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C63BCC47-EDF3-FD2D-CEBD-1F0D979408F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10863" y="460375"/>
            <a:ext cx="3222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9pPr>
          </a:lstStyle>
          <a:p>
            <a:pPr algn="ctr" eaLnBrk="1" hangingPunct="1"/>
            <a:fld id="{10D4DD60-D4EC-4B69-BC33-2960AFC4855F}" type="slidenum">
              <a:rPr lang="en-US" altLang="ru-RU" sz="900">
                <a:solidFill>
                  <a:srgbClr val="222A35"/>
                </a:solidFill>
                <a:latin typeface="Lato Black" panose="020B0604020202020204" pitchFamily="34" charset="0"/>
              </a:rPr>
              <a:pPr algn="ctr" eaLnBrk="1" hangingPunct="1"/>
              <a:t>‹#›</a:t>
            </a:fld>
            <a:endParaRPr lang="en-US" altLang="ru-RU" sz="900">
              <a:solidFill>
                <a:srgbClr val="222A35"/>
              </a:solidFill>
              <a:latin typeface="Lato Black" panose="020B0604020202020204" pitchFamily="34" charset="0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918298" y="1877093"/>
            <a:ext cx="2203704" cy="2203704"/>
          </a:xfrm>
          <a:custGeom>
            <a:avLst/>
            <a:gdLst>
              <a:gd name="connsiteX0" fmla="*/ 0 w 2203704"/>
              <a:gd name="connsiteY0" fmla="*/ 0 h 2203704"/>
              <a:gd name="connsiteX1" fmla="*/ 2203704 w 2203704"/>
              <a:gd name="connsiteY1" fmla="*/ 0 h 2203704"/>
              <a:gd name="connsiteX2" fmla="*/ 2203704 w 2203704"/>
              <a:gd name="connsiteY2" fmla="*/ 2203704 h 2203704"/>
              <a:gd name="connsiteX3" fmla="*/ 0 w 2203704"/>
              <a:gd name="connsiteY3" fmla="*/ 2203704 h 220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3704" h="2203704">
                <a:moveTo>
                  <a:pt x="0" y="0"/>
                </a:moveTo>
                <a:lnTo>
                  <a:pt x="2203704" y="0"/>
                </a:lnTo>
                <a:lnTo>
                  <a:pt x="2203704" y="2203704"/>
                </a:lnTo>
                <a:lnTo>
                  <a:pt x="0" y="22037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637108" y="1877093"/>
            <a:ext cx="2203704" cy="2203704"/>
          </a:xfrm>
          <a:custGeom>
            <a:avLst/>
            <a:gdLst>
              <a:gd name="connsiteX0" fmla="*/ 0 w 2203704"/>
              <a:gd name="connsiteY0" fmla="*/ 0 h 2203704"/>
              <a:gd name="connsiteX1" fmla="*/ 2203704 w 2203704"/>
              <a:gd name="connsiteY1" fmla="*/ 0 h 2203704"/>
              <a:gd name="connsiteX2" fmla="*/ 2203704 w 2203704"/>
              <a:gd name="connsiteY2" fmla="*/ 2203704 h 2203704"/>
              <a:gd name="connsiteX3" fmla="*/ 0 w 2203704"/>
              <a:gd name="connsiteY3" fmla="*/ 2203704 h 220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3704" h="2203704">
                <a:moveTo>
                  <a:pt x="0" y="0"/>
                </a:moveTo>
                <a:lnTo>
                  <a:pt x="2203704" y="0"/>
                </a:lnTo>
                <a:lnTo>
                  <a:pt x="2203704" y="2203704"/>
                </a:lnTo>
                <a:lnTo>
                  <a:pt x="0" y="22037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355917" y="1877093"/>
            <a:ext cx="2203704" cy="2203704"/>
          </a:xfrm>
          <a:custGeom>
            <a:avLst/>
            <a:gdLst>
              <a:gd name="connsiteX0" fmla="*/ 0 w 2203704"/>
              <a:gd name="connsiteY0" fmla="*/ 0 h 2203704"/>
              <a:gd name="connsiteX1" fmla="*/ 2203704 w 2203704"/>
              <a:gd name="connsiteY1" fmla="*/ 0 h 2203704"/>
              <a:gd name="connsiteX2" fmla="*/ 2203704 w 2203704"/>
              <a:gd name="connsiteY2" fmla="*/ 2203704 h 2203704"/>
              <a:gd name="connsiteX3" fmla="*/ 0 w 2203704"/>
              <a:gd name="connsiteY3" fmla="*/ 2203704 h 220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3704" h="2203704">
                <a:moveTo>
                  <a:pt x="0" y="0"/>
                </a:moveTo>
                <a:lnTo>
                  <a:pt x="2203704" y="0"/>
                </a:lnTo>
                <a:lnTo>
                  <a:pt x="2203704" y="2203704"/>
                </a:lnTo>
                <a:lnTo>
                  <a:pt x="0" y="22037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074727" y="1877093"/>
            <a:ext cx="2203704" cy="2203704"/>
          </a:xfrm>
          <a:custGeom>
            <a:avLst/>
            <a:gdLst>
              <a:gd name="connsiteX0" fmla="*/ 0 w 2203704"/>
              <a:gd name="connsiteY0" fmla="*/ 0 h 2203704"/>
              <a:gd name="connsiteX1" fmla="*/ 2203704 w 2203704"/>
              <a:gd name="connsiteY1" fmla="*/ 0 h 2203704"/>
              <a:gd name="connsiteX2" fmla="*/ 2203704 w 2203704"/>
              <a:gd name="connsiteY2" fmla="*/ 2203704 h 2203704"/>
              <a:gd name="connsiteX3" fmla="*/ 0 w 2203704"/>
              <a:gd name="connsiteY3" fmla="*/ 2203704 h 220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3704" h="2203704">
                <a:moveTo>
                  <a:pt x="0" y="0"/>
                </a:moveTo>
                <a:lnTo>
                  <a:pt x="2203704" y="0"/>
                </a:lnTo>
                <a:lnTo>
                  <a:pt x="2203704" y="2203704"/>
                </a:lnTo>
                <a:lnTo>
                  <a:pt x="0" y="22037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12766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1">
            <a:extLst>
              <a:ext uri="{FF2B5EF4-FFF2-40B4-BE49-F238E27FC236}">
                <a16:creationId xmlns:a16="http://schemas.microsoft.com/office/drawing/2014/main" id="{EF7B1EED-AF97-B754-0A40-83F15597D67B}"/>
              </a:ext>
            </a:extLst>
          </p:cNvPr>
          <p:cNvSpPr/>
          <p:nvPr userDrawn="1"/>
        </p:nvSpPr>
        <p:spPr>
          <a:xfrm>
            <a:off x="10452100" y="449263"/>
            <a:ext cx="254000" cy="25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2">
            <a:extLst>
              <a:ext uri="{FF2B5EF4-FFF2-40B4-BE49-F238E27FC236}">
                <a16:creationId xmlns:a16="http://schemas.microsoft.com/office/drawing/2014/main" id="{BB26FCD0-7652-4500-73EE-DF84A01BC849}"/>
              </a:ext>
            </a:extLst>
          </p:cNvPr>
          <p:cNvSpPr/>
          <p:nvPr userDrawn="1"/>
        </p:nvSpPr>
        <p:spPr>
          <a:xfrm>
            <a:off x="10744200" y="449263"/>
            <a:ext cx="254000" cy="25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3">
            <a:extLst>
              <a:ext uri="{FF2B5EF4-FFF2-40B4-BE49-F238E27FC236}">
                <a16:creationId xmlns:a16="http://schemas.microsoft.com/office/drawing/2014/main" id="{1EED8E79-7C96-6737-AB3B-E64CA88C3D4B}"/>
              </a:ext>
            </a:extLst>
          </p:cNvPr>
          <p:cNvSpPr/>
          <p:nvPr userDrawn="1"/>
        </p:nvSpPr>
        <p:spPr>
          <a:xfrm>
            <a:off x="11025188" y="449263"/>
            <a:ext cx="252412" cy="25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C72DDC44-C3BE-6373-FF67-10B0E2A6140B}"/>
              </a:ext>
            </a:extLst>
          </p:cNvPr>
          <p:cNvSpPr/>
          <p:nvPr userDrawn="1"/>
        </p:nvSpPr>
        <p:spPr>
          <a:xfrm>
            <a:off x="914400" y="6427788"/>
            <a:ext cx="252413" cy="25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36205793-C9BD-044C-425C-0454460F85A3}"/>
              </a:ext>
            </a:extLst>
          </p:cNvPr>
          <p:cNvSpPr/>
          <p:nvPr userDrawn="1"/>
        </p:nvSpPr>
        <p:spPr>
          <a:xfrm>
            <a:off x="1206500" y="6427788"/>
            <a:ext cx="252413" cy="25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6">
            <a:extLst>
              <a:ext uri="{FF2B5EF4-FFF2-40B4-BE49-F238E27FC236}">
                <a16:creationId xmlns:a16="http://schemas.microsoft.com/office/drawing/2014/main" id="{53555126-B379-6699-A3A1-CD51EB2E5F97}"/>
              </a:ext>
            </a:extLst>
          </p:cNvPr>
          <p:cNvSpPr/>
          <p:nvPr userDrawn="1"/>
        </p:nvSpPr>
        <p:spPr>
          <a:xfrm>
            <a:off x="1485900" y="6427788"/>
            <a:ext cx="254000" cy="2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992D3069-0CF2-C43D-3E9E-0CEA9BB3462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06563" y="6416675"/>
            <a:ext cx="1260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 b="1">
                <a:solidFill>
                  <a:schemeClr val="bg1"/>
                </a:solidFill>
                <a:cs typeface="Lato" panose="020B0604020202020204" pitchFamily="34" charset="0"/>
              </a:rPr>
              <a:t>GRAPHICBULB</a:t>
            </a: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F9D8D1E9-6C33-632C-B3A6-86E4DEC4946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22025" y="512763"/>
            <a:ext cx="76200" cy="131762"/>
          </a:xfrm>
          <a:custGeom>
            <a:avLst/>
            <a:gdLst>
              <a:gd name="T0" fmla="*/ 917464 w 228"/>
              <a:gd name="T1" fmla="*/ 6378503 h 396"/>
              <a:gd name="T2" fmla="*/ 917464 w 228"/>
              <a:gd name="T3" fmla="*/ 6378503 h 396"/>
              <a:gd name="T4" fmla="*/ 20449952 w 228"/>
              <a:gd name="T5" fmla="*/ 25644259 h 396"/>
              <a:gd name="T6" fmla="*/ 917464 w 228"/>
              <a:gd name="T7" fmla="*/ 45951270 h 396"/>
              <a:gd name="T8" fmla="*/ 917464 w 228"/>
              <a:gd name="T9" fmla="*/ 45951270 h 396"/>
              <a:gd name="T10" fmla="*/ 0 w 228"/>
              <a:gd name="T11" fmla="*/ 47773648 h 396"/>
              <a:gd name="T12" fmla="*/ 3801645 w 228"/>
              <a:gd name="T13" fmla="*/ 51418403 h 396"/>
              <a:gd name="T14" fmla="*/ 6554398 w 228"/>
              <a:gd name="T15" fmla="*/ 50507395 h 396"/>
              <a:gd name="T16" fmla="*/ 6554398 w 228"/>
              <a:gd name="T17" fmla="*/ 50507395 h 396"/>
              <a:gd name="T18" fmla="*/ 28839639 w 228"/>
              <a:gd name="T19" fmla="*/ 28507892 h 396"/>
              <a:gd name="T20" fmla="*/ 28839639 w 228"/>
              <a:gd name="T21" fmla="*/ 28507892 h 396"/>
              <a:gd name="T22" fmla="*/ 29757103 w 228"/>
              <a:gd name="T23" fmla="*/ 25644259 h 396"/>
              <a:gd name="T24" fmla="*/ 29757103 w 228"/>
              <a:gd name="T25" fmla="*/ 25644259 h 396"/>
              <a:gd name="T26" fmla="*/ 29757103 w 228"/>
              <a:gd name="T27" fmla="*/ 25644259 h 396"/>
              <a:gd name="T28" fmla="*/ 28839639 w 228"/>
              <a:gd name="T29" fmla="*/ 22910511 h 396"/>
              <a:gd name="T30" fmla="*/ 28839639 w 228"/>
              <a:gd name="T31" fmla="*/ 22910511 h 396"/>
              <a:gd name="T32" fmla="*/ 6554398 w 228"/>
              <a:gd name="T33" fmla="*/ 911369 h 396"/>
              <a:gd name="T34" fmla="*/ 6554398 w 228"/>
              <a:gd name="T35" fmla="*/ 911369 h 396"/>
              <a:gd name="T36" fmla="*/ 3801645 w 228"/>
              <a:gd name="T37" fmla="*/ 0 h 396"/>
              <a:gd name="T38" fmla="*/ 0 w 228"/>
              <a:gd name="T39" fmla="*/ 3644756 h 396"/>
              <a:gd name="T40" fmla="*/ 917464 w 228"/>
              <a:gd name="T41" fmla="*/ 6378503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7" y="49"/>
                </a:moveTo>
                <a:lnTo>
                  <a:pt x="7" y="49"/>
                </a:lnTo>
                <a:cubicBezTo>
                  <a:pt x="156" y="197"/>
                  <a:pt x="156" y="197"/>
                  <a:pt x="156" y="197"/>
                </a:cubicBezTo>
                <a:cubicBezTo>
                  <a:pt x="7" y="353"/>
                  <a:pt x="7" y="353"/>
                  <a:pt x="7" y="353"/>
                </a:cubicBezTo>
                <a:cubicBezTo>
                  <a:pt x="0" y="353"/>
                  <a:pt x="0" y="360"/>
                  <a:pt x="0" y="367"/>
                </a:cubicBezTo>
                <a:cubicBezTo>
                  <a:pt x="0" y="388"/>
                  <a:pt x="15" y="395"/>
                  <a:pt x="29" y="395"/>
                </a:cubicBezTo>
                <a:cubicBezTo>
                  <a:pt x="36" y="395"/>
                  <a:pt x="43" y="395"/>
                  <a:pt x="50" y="388"/>
                </a:cubicBezTo>
                <a:cubicBezTo>
                  <a:pt x="220" y="219"/>
                  <a:pt x="220" y="219"/>
                  <a:pt x="220" y="219"/>
                </a:cubicBezTo>
                <a:cubicBezTo>
                  <a:pt x="227" y="212"/>
                  <a:pt x="227" y="205"/>
                  <a:pt x="227" y="197"/>
                </a:cubicBezTo>
                <a:cubicBezTo>
                  <a:pt x="227" y="190"/>
                  <a:pt x="227" y="183"/>
                  <a:pt x="220" y="176"/>
                </a:cubicBezTo>
                <a:cubicBezTo>
                  <a:pt x="50" y="7"/>
                  <a:pt x="50" y="7"/>
                  <a:pt x="50" y="7"/>
                </a:cubicBezTo>
                <a:cubicBezTo>
                  <a:pt x="43" y="7"/>
                  <a:pt x="36" y="0"/>
                  <a:pt x="29" y="0"/>
                </a:cubicBezTo>
                <a:cubicBezTo>
                  <a:pt x="15" y="0"/>
                  <a:pt x="0" y="14"/>
                  <a:pt x="0" y="28"/>
                </a:cubicBezTo>
                <a:cubicBezTo>
                  <a:pt x="0" y="42"/>
                  <a:pt x="7" y="49"/>
                  <a:pt x="7" y="49"/>
                </a:cubicBez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3CE52BE1-47E4-A8CD-E530-A020CC3D9F5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34650" y="512763"/>
            <a:ext cx="76200" cy="131762"/>
          </a:xfrm>
          <a:custGeom>
            <a:avLst/>
            <a:gdLst>
              <a:gd name="T0" fmla="*/ 27790747 w 228"/>
              <a:gd name="T1" fmla="*/ 6378503 h 396"/>
              <a:gd name="T2" fmla="*/ 27790747 w 228"/>
              <a:gd name="T3" fmla="*/ 6378503 h 396"/>
              <a:gd name="T4" fmla="*/ 8389687 w 228"/>
              <a:gd name="T5" fmla="*/ 25644259 h 396"/>
              <a:gd name="T6" fmla="*/ 28839639 w 228"/>
              <a:gd name="T7" fmla="*/ 45951270 h 396"/>
              <a:gd name="T8" fmla="*/ 28839639 w 228"/>
              <a:gd name="T9" fmla="*/ 45951270 h 396"/>
              <a:gd name="T10" fmla="*/ 29757103 w 228"/>
              <a:gd name="T11" fmla="*/ 47773648 h 396"/>
              <a:gd name="T12" fmla="*/ 25955458 w 228"/>
              <a:gd name="T13" fmla="*/ 51418403 h 396"/>
              <a:gd name="T14" fmla="*/ 23202705 w 228"/>
              <a:gd name="T15" fmla="*/ 50507395 h 396"/>
              <a:gd name="T16" fmla="*/ 23202705 w 228"/>
              <a:gd name="T17" fmla="*/ 50507395 h 396"/>
              <a:gd name="T18" fmla="*/ 917464 w 228"/>
              <a:gd name="T19" fmla="*/ 28507892 h 396"/>
              <a:gd name="T20" fmla="*/ 917464 w 228"/>
              <a:gd name="T21" fmla="*/ 28507892 h 396"/>
              <a:gd name="T22" fmla="*/ 0 w 228"/>
              <a:gd name="T23" fmla="*/ 25644259 h 396"/>
              <a:gd name="T24" fmla="*/ 0 w 228"/>
              <a:gd name="T25" fmla="*/ 25644259 h 396"/>
              <a:gd name="T26" fmla="*/ 0 w 228"/>
              <a:gd name="T27" fmla="*/ 25644259 h 396"/>
              <a:gd name="T28" fmla="*/ 917464 w 228"/>
              <a:gd name="T29" fmla="*/ 22910511 h 396"/>
              <a:gd name="T30" fmla="*/ 917464 w 228"/>
              <a:gd name="T31" fmla="*/ 22910511 h 396"/>
              <a:gd name="T32" fmla="*/ 23202705 w 228"/>
              <a:gd name="T33" fmla="*/ 911369 h 396"/>
              <a:gd name="T34" fmla="*/ 23202705 w 228"/>
              <a:gd name="T35" fmla="*/ 911369 h 396"/>
              <a:gd name="T36" fmla="*/ 25955458 w 228"/>
              <a:gd name="T37" fmla="*/ 0 h 396"/>
              <a:gd name="T38" fmla="*/ 29757103 w 228"/>
              <a:gd name="T39" fmla="*/ 3644756 h 396"/>
              <a:gd name="T40" fmla="*/ 27790747 w 228"/>
              <a:gd name="T41" fmla="*/ 6378503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212" y="49"/>
                </a:moveTo>
                <a:lnTo>
                  <a:pt x="212" y="49"/>
                </a:lnTo>
                <a:cubicBezTo>
                  <a:pt x="64" y="197"/>
                  <a:pt x="64" y="197"/>
                  <a:pt x="64" y="197"/>
                </a:cubicBezTo>
                <a:cubicBezTo>
                  <a:pt x="220" y="353"/>
                  <a:pt x="220" y="353"/>
                  <a:pt x="220" y="353"/>
                </a:cubicBezTo>
                <a:cubicBezTo>
                  <a:pt x="220" y="353"/>
                  <a:pt x="227" y="360"/>
                  <a:pt x="227" y="367"/>
                </a:cubicBezTo>
                <a:cubicBezTo>
                  <a:pt x="227" y="388"/>
                  <a:pt x="212" y="395"/>
                  <a:pt x="198" y="395"/>
                </a:cubicBezTo>
                <a:cubicBezTo>
                  <a:pt x="191" y="395"/>
                  <a:pt x="184" y="395"/>
                  <a:pt x="177" y="388"/>
                </a:cubicBezTo>
                <a:cubicBezTo>
                  <a:pt x="7" y="219"/>
                  <a:pt x="7" y="219"/>
                  <a:pt x="7" y="219"/>
                </a:cubicBezTo>
                <a:cubicBezTo>
                  <a:pt x="0" y="212"/>
                  <a:pt x="0" y="205"/>
                  <a:pt x="0" y="197"/>
                </a:cubicBezTo>
                <a:cubicBezTo>
                  <a:pt x="0" y="190"/>
                  <a:pt x="0" y="183"/>
                  <a:pt x="7" y="176"/>
                </a:cubicBezTo>
                <a:cubicBezTo>
                  <a:pt x="177" y="7"/>
                  <a:pt x="177" y="7"/>
                  <a:pt x="177" y="7"/>
                </a:cubicBezTo>
                <a:cubicBezTo>
                  <a:pt x="184" y="7"/>
                  <a:pt x="191" y="0"/>
                  <a:pt x="198" y="0"/>
                </a:cubicBezTo>
                <a:cubicBezTo>
                  <a:pt x="212" y="0"/>
                  <a:pt x="227" y="14"/>
                  <a:pt x="227" y="28"/>
                </a:cubicBezTo>
                <a:cubicBezTo>
                  <a:pt x="227" y="42"/>
                  <a:pt x="220" y="49"/>
                  <a:pt x="212" y="49"/>
                </a:cubicBez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Freeform 69">
            <a:extLst>
              <a:ext uri="{FF2B5EF4-FFF2-40B4-BE49-F238E27FC236}">
                <a16:creationId xmlns:a16="http://schemas.microsoft.com/office/drawing/2014/main" id="{1675874B-855A-EF52-B1C6-3A4EACE5F26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46225" y="6507163"/>
            <a:ext cx="146050" cy="96837"/>
          </a:xfrm>
          <a:custGeom>
            <a:avLst/>
            <a:gdLst>
              <a:gd name="T0" fmla="*/ 110347 w 514"/>
              <a:gd name="T1" fmla="*/ 77365 h 338"/>
              <a:gd name="T2" fmla="*/ 110347 w 514"/>
              <a:gd name="T3" fmla="*/ 77365 h 338"/>
              <a:gd name="T4" fmla="*/ 134264 w 514"/>
              <a:gd name="T5" fmla="*/ 48489 h 338"/>
              <a:gd name="T6" fmla="*/ 86429 w 514"/>
              <a:gd name="T7" fmla="*/ 0 h 338"/>
              <a:gd name="T8" fmla="*/ 0 w 514"/>
              <a:gd name="T9" fmla="*/ 0 h 338"/>
              <a:gd name="T10" fmla="*/ 0 w 514"/>
              <a:gd name="T11" fmla="*/ 173798 h 338"/>
              <a:gd name="T12" fmla="*/ 86429 w 514"/>
              <a:gd name="T13" fmla="*/ 173798 h 338"/>
              <a:gd name="T14" fmla="*/ 139156 w 514"/>
              <a:gd name="T15" fmla="*/ 120951 h 338"/>
              <a:gd name="T16" fmla="*/ 110347 w 514"/>
              <a:gd name="T17" fmla="*/ 77365 h 338"/>
              <a:gd name="T18" fmla="*/ 38594 w 514"/>
              <a:gd name="T19" fmla="*/ 28876 h 338"/>
              <a:gd name="T20" fmla="*/ 38594 w 514"/>
              <a:gd name="T21" fmla="*/ 28876 h 338"/>
              <a:gd name="T22" fmla="*/ 86429 w 514"/>
              <a:gd name="T23" fmla="*/ 28876 h 338"/>
              <a:gd name="T24" fmla="*/ 101106 w 514"/>
              <a:gd name="T25" fmla="*/ 48489 h 338"/>
              <a:gd name="T26" fmla="*/ 81537 w 514"/>
              <a:gd name="T27" fmla="*/ 68103 h 338"/>
              <a:gd name="T28" fmla="*/ 38594 w 514"/>
              <a:gd name="T29" fmla="*/ 68103 h 338"/>
              <a:gd name="T30" fmla="*/ 38594 w 514"/>
              <a:gd name="T31" fmla="*/ 28876 h 338"/>
              <a:gd name="T32" fmla="*/ 86429 w 514"/>
              <a:gd name="T33" fmla="*/ 144923 h 338"/>
              <a:gd name="T34" fmla="*/ 86429 w 514"/>
              <a:gd name="T35" fmla="*/ 144923 h 338"/>
              <a:gd name="T36" fmla="*/ 38594 w 514"/>
              <a:gd name="T37" fmla="*/ 144923 h 338"/>
              <a:gd name="T38" fmla="*/ 38594 w 514"/>
              <a:gd name="T39" fmla="*/ 96978 h 338"/>
              <a:gd name="T40" fmla="*/ 86429 w 514"/>
              <a:gd name="T41" fmla="*/ 96978 h 338"/>
              <a:gd name="T42" fmla="*/ 105454 w 514"/>
              <a:gd name="T43" fmla="*/ 120951 h 338"/>
              <a:gd name="T44" fmla="*/ 86429 w 514"/>
              <a:gd name="T45" fmla="*/ 144923 h 338"/>
              <a:gd name="T46" fmla="*/ 211996 w 514"/>
              <a:gd name="T47" fmla="*/ 43586 h 338"/>
              <a:gd name="T48" fmla="*/ 211996 w 514"/>
              <a:gd name="T49" fmla="*/ 43586 h 338"/>
              <a:gd name="T50" fmla="*/ 144049 w 514"/>
              <a:gd name="T51" fmla="*/ 111144 h 338"/>
              <a:gd name="T52" fmla="*/ 211996 w 514"/>
              <a:gd name="T53" fmla="*/ 178702 h 338"/>
              <a:gd name="T54" fmla="*/ 269616 w 514"/>
              <a:gd name="T55" fmla="*/ 130757 h 338"/>
              <a:gd name="T56" fmla="*/ 240806 w 514"/>
              <a:gd name="T57" fmla="*/ 130757 h 338"/>
              <a:gd name="T58" fmla="*/ 211996 w 514"/>
              <a:gd name="T59" fmla="*/ 149826 h 338"/>
              <a:gd name="T60" fmla="*/ 183186 w 514"/>
              <a:gd name="T61" fmla="*/ 120951 h 338"/>
              <a:gd name="T62" fmla="*/ 269616 w 514"/>
              <a:gd name="T63" fmla="*/ 120951 h 338"/>
              <a:gd name="T64" fmla="*/ 211996 w 514"/>
              <a:gd name="T65" fmla="*/ 43586 h 338"/>
              <a:gd name="T66" fmla="*/ 235914 w 514"/>
              <a:gd name="T67" fmla="*/ 96978 h 338"/>
              <a:gd name="T68" fmla="*/ 235914 w 514"/>
              <a:gd name="T69" fmla="*/ 96978 h 338"/>
              <a:gd name="T70" fmla="*/ 183186 w 514"/>
              <a:gd name="T71" fmla="*/ 96978 h 338"/>
              <a:gd name="T72" fmla="*/ 211996 w 514"/>
              <a:gd name="T73" fmla="*/ 68103 h 338"/>
              <a:gd name="T74" fmla="*/ 235914 w 514"/>
              <a:gd name="T75" fmla="*/ 96978 h 338"/>
              <a:gd name="T76" fmla="*/ 245698 w 514"/>
              <a:gd name="T77" fmla="*/ 9807 h 338"/>
              <a:gd name="T78" fmla="*/ 245698 w 514"/>
              <a:gd name="T79" fmla="*/ 9807 h 338"/>
              <a:gd name="T80" fmla="*/ 173402 w 514"/>
              <a:gd name="T81" fmla="*/ 9807 h 338"/>
              <a:gd name="T82" fmla="*/ 173402 w 514"/>
              <a:gd name="T83" fmla="*/ 33779 h 338"/>
              <a:gd name="T84" fmla="*/ 245698 w 514"/>
              <a:gd name="T85" fmla="*/ 33779 h 338"/>
              <a:gd name="T86" fmla="*/ 245698 w 514"/>
              <a:gd name="T87" fmla="*/ 9807 h 33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14" h="338">
                <a:moveTo>
                  <a:pt x="203" y="142"/>
                </a:moveTo>
                <a:lnTo>
                  <a:pt x="203" y="142"/>
                </a:lnTo>
                <a:cubicBezTo>
                  <a:pt x="203" y="142"/>
                  <a:pt x="247" y="142"/>
                  <a:pt x="247" y="89"/>
                </a:cubicBezTo>
                <a:cubicBezTo>
                  <a:pt x="247" y="27"/>
                  <a:pt x="212" y="0"/>
                  <a:pt x="15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19"/>
                  <a:pt x="0" y="319"/>
                  <a:pt x="0" y="319"/>
                </a:cubicBezTo>
                <a:cubicBezTo>
                  <a:pt x="159" y="319"/>
                  <a:pt x="159" y="319"/>
                  <a:pt x="159" y="319"/>
                </a:cubicBezTo>
                <a:cubicBezTo>
                  <a:pt x="159" y="319"/>
                  <a:pt x="256" y="328"/>
                  <a:pt x="256" y="222"/>
                </a:cubicBezTo>
                <a:cubicBezTo>
                  <a:pt x="256" y="222"/>
                  <a:pt x="265" y="142"/>
                  <a:pt x="203" y="142"/>
                </a:cubicBezTo>
                <a:close/>
                <a:moveTo>
                  <a:pt x="71" y="53"/>
                </a:moveTo>
                <a:lnTo>
                  <a:pt x="71" y="53"/>
                </a:lnTo>
                <a:cubicBezTo>
                  <a:pt x="159" y="53"/>
                  <a:pt x="159" y="53"/>
                  <a:pt x="159" y="53"/>
                </a:cubicBezTo>
                <a:cubicBezTo>
                  <a:pt x="159" y="53"/>
                  <a:pt x="186" y="53"/>
                  <a:pt x="186" y="89"/>
                </a:cubicBezTo>
                <a:cubicBezTo>
                  <a:pt x="186" y="125"/>
                  <a:pt x="168" y="125"/>
                  <a:pt x="150" y="125"/>
                </a:cubicBezTo>
                <a:cubicBezTo>
                  <a:pt x="71" y="125"/>
                  <a:pt x="71" y="125"/>
                  <a:pt x="71" y="125"/>
                </a:cubicBezTo>
                <a:lnTo>
                  <a:pt x="71" y="53"/>
                </a:lnTo>
                <a:close/>
                <a:moveTo>
                  <a:pt x="159" y="266"/>
                </a:moveTo>
                <a:lnTo>
                  <a:pt x="159" y="266"/>
                </a:lnTo>
                <a:cubicBezTo>
                  <a:pt x="71" y="266"/>
                  <a:pt x="71" y="266"/>
                  <a:pt x="71" y="266"/>
                </a:cubicBezTo>
                <a:cubicBezTo>
                  <a:pt x="71" y="178"/>
                  <a:pt x="71" y="178"/>
                  <a:pt x="71" y="178"/>
                </a:cubicBezTo>
                <a:cubicBezTo>
                  <a:pt x="159" y="178"/>
                  <a:pt x="159" y="178"/>
                  <a:pt x="159" y="178"/>
                </a:cubicBezTo>
                <a:cubicBezTo>
                  <a:pt x="159" y="178"/>
                  <a:pt x="194" y="178"/>
                  <a:pt x="194" y="222"/>
                </a:cubicBezTo>
                <a:cubicBezTo>
                  <a:pt x="194" y="257"/>
                  <a:pt x="168" y="266"/>
                  <a:pt x="159" y="266"/>
                </a:cubicBezTo>
                <a:close/>
                <a:moveTo>
                  <a:pt x="390" y="80"/>
                </a:moveTo>
                <a:lnTo>
                  <a:pt x="390" y="80"/>
                </a:lnTo>
                <a:cubicBezTo>
                  <a:pt x="265" y="80"/>
                  <a:pt x="265" y="204"/>
                  <a:pt x="265" y="204"/>
                </a:cubicBezTo>
                <a:cubicBezTo>
                  <a:pt x="265" y="204"/>
                  <a:pt x="265" y="328"/>
                  <a:pt x="390" y="328"/>
                </a:cubicBezTo>
                <a:cubicBezTo>
                  <a:pt x="390" y="328"/>
                  <a:pt x="496" y="337"/>
                  <a:pt x="496" y="240"/>
                </a:cubicBezTo>
                <a:cubicBezTo>
                  <a:pt x="443" y="240"/>
                  <a:pt x="443" y="240"/>
                  <a:pt x="443" y="240"/>
                </a:cubicBezTo>
                <a:cubicBezTo>
                  <a:pt x="443" y="240"/>
                  <a:pt x="443" y="275"/>
                  <a:pt x="390" y="275"/>
                </a:cubicBezTo>
                <a:cubicBezTo>
                  <a:pt x="390" y="275"/>
                  <a:pt x="337" y="284"/>
                  <a:pt x="337" y="222"/>
                </a:cubicBezTo>
                <a:cubicBezTo>
                  <a:pt x="496" y="222"/>
                  <a:pt x="496" y="222"/>
                  <a:pt x="496" y="222"/>
                </a:cubicBezTo>
                <a:cubicBezTo>
                  <a:pt x="496" y="222"/>
                  <a:pt x="513" y="80"/>
                  <a:pt x="390" y="80"/>
                </a:cubicBezTo>
                <a:close/>
                <a:moveTo>
                  <a:pt x="434" y="178"/>
                </a:moveTo>
                <a:lnTo>
                  <a:pt x="434" y="178"/>
                </a:lnTo>
                <a:cubicBezTo>
                  <a:pt x="337" y="178"/>
                  <a:pt x="337" y="178"/>
                  <a:pt x="337" y="178"/>
                </a:cubicBezTo>
                <a:cubicBezTo>
                  <a:pt x="337" y="178"/>
                  <a:pt x="345" y="125"/>
                  <a:pt x="390" y="125"/>
                </a:cubicBezTo>
                <a:cubicBezTo>
                  <a:pt x="434" y="125"/>
                  <a:pt x="434" y="178"/>
                  <a:pt x="434" y="178"/>
                </a:cubicBezTo>
                <a:close/>
                <a:moveTo>
                  <a:pt x="452" y="18"/>
                </a:moveTo>
                <a:lnTo>
                  <a:pt x="452" y="18"/>
                </a:lnTo>
                <a:cubicBezTo>
                  <a:pt x="319" y="18"/>
                  <a:pt x="319" y="18"/>
                  <a:pt x="319" y="18"/>
                </a:cubicBezTo>
                <a:cubicBezTo>
                  <a:pt x="319" y="62"/>
                  <a:pt x="319" y="62"/>
                  <a:pt x="319" y="62"/>
                </a:cubicBezTo>
                <a:cubicBezTo>
                  <a:pt x="452" y="62"/>
                  <a:pt x="452" y="62"/>
                  <a:pt x="452" y="62"/>
                </a:cubicBezTo>
                <a:lnTo>
                  <a:pt x="452" y="1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0" name="Freeform 75">
            <a:extLst>
              <a:ext uri="{FF2B5EF4-FFF2-40B4-BE49-F238E27FC236}">
                <a16:creationId xmlns:a16="http://schemas.microsoft.com/office/drawing/2014/main" id="{0E06C6C4-EED4-EEAF-AB2A-451277A862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00163" y="6489700"/>
            <a:ext cx="69850" cy="130175"/>
          </a:xfrm>
          <a:custGeom>
            <a:avLst/>
            <a:gdLst>
              <a:gd name="T0" fmla="*/ 132814 w 249"/>
              <a:gd name="T1" fmla="*/ 43735 h 453"/>
              <a:gd name="T2" fmla="*/ 132814 w 249"/>
              <a:gd name="T3" fmla="*/ 43735 h 453"/>
              <a:gd name="T4" fmla="*/ 94791 w 249"/>
              <a:gd name="T5" fmla="*/ 43735 h 453"/>
              <a:gd name="T6" fmla="*/ 85687 w 249"/>
              <a:gd name="T7" fmla="*/ 58496 h 453"/>
              <a:gd name="T8" fmla="*/ 85687 w 249"/>
              <a:gd name="T9" fmla="*/ 87470 h 453"/>
              <a:gd name="T10" fmla="*/ 132814 w 249"/>
              <a:gd name="T11" fmla="*/ 87470 h 453"/>
              <a:gd name="T12" fmla="*/ 132814 w 249"/>
              <a:gd name="T13" fmla="*/ 126285 h 453"/>
              <a:gd name="T14" fmla="*/ 85687 w 249"/>
              <a:gd name="T15" fmla="*/ 126285 h 453"/>
              <a:gd name="T16" fmla="*/ 85687 w 249"/>
              <a:gd name="T17" fmla="*/ 247103 h 453"/>
              <a:gd name="T18" fmla="*/ 42308 w 249"/>
              <a:gd name="T19" fmla="*/ 247103 h 453"/>
              <a:gd name="T20" fmla="*/ 42308 w 249"/>
              <a:gd name="T21" fmla="*/ 126285 h 453"/>
              <a:gd name="T22" fmla="*/ 0 w 249"/>
              <a:gd name="T23" fmla="*/ 126285 h 453"/>
              <a:gd name="T24" fmla="*/ 0 w 249"/>
              <a:gd name="T25" fmla="*/ 87470 h 453"/>
              <a:gd name="T26" fmla="*/ 42308 w 249"/>
              <a:gd name="T27" fmla="*/ 87470 h 453"/>
              <a:gd name="T28" fmla="*/ 42308 w 249"/>
              <a:gd name="T29" fmla="*/ 63416 h 453"/>
              <a:gd name="T30" fmla="*/ 94791 w 249"/>
              <a:gd name="T31" fmla="*/ 0 h 453"/>
              <a:gd name="T32" fmla="*/ 132814 w 249"/>
              <a:gd name="T33" fmla="*/ 0 h 453"/>
              <a:gd name="T34" fmla="*/ 132814 w 249"/>
              <a:gd name="T35" fmla="*/ 43735 h 45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49" h="453">
                <a:moveTo>
                  <a:pt x="248" y="80"/>
                </a:moveTo>
                <a:lnTo>
                  <a:pt x="248" y="80"/>
                </a:lnTo>
                <a:cubicBezTo>
                  <a:pt x="177" y="80"/>
                  <a:pt x="177" y="80"/>
                  <a:pt x="177" y="80"/>
                </a:cubicBezTo>
                <a:cubicBezTo>
                  <a:pt x="169" y="80"/>
                  <a:pt x="160" y="89"/>
                  <a:pt x="160" y="107"/>
                </a:cubicBezTo>
                <a:cubicBezTo>
                  <a:pt x="160" y="160"/>
                  <a:pt x="160" y="160"/>
                  <a:pt x="160" y="160"/>
                </a:cubicBezTo>
                <a:cubicBezTo>
                  <a:pt x="248" y="160"/>
                  <a:pt x="248" y="160"/>
                  <a:pt x="248" y="160"/>
                </a:cubicBezTo>
                <a:cubicBezTo>
                  <a:pt x="248" y="231"/>
                  <a:pt x="248" y="231"/>
                  <a:pt x="248" y="231"/>
                </a:cubicBezTo>
                <a:cubicBezTo>
                  <a:pt x="160" y="231"/>
                  <a:pt x="160" y="231"/>
                  <a:pt x="160" y="231"/>
                </a:cubicBezTo>
                <a:cubicBezTo>
                  <a:pt x="160" y="452"/>
                  <a:pt x="160" y="452"/>
                  <a:pt x="160" y="452"/>
                </a:cubicBezTo>
                <a:cubicBezTo>
                  <a:pt x="79" y="452"/>
                  <a:pt x="79" y="452"/>
                  <a:pt x="79" y="452"/>
                </a:cubicBezTo>
                <a:cubicBezTo>
                  <a:pt x="79" y="231"/>
                  <a:pt x="79" y="231"/>
                  <a:pt x="79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160"/>
                  <a:pt x="0" y="160"/>
                  <a:pt x="0" y="160"/>
                </a:cubicBezTo>
                <a:cubicBezTo>
                  <a:pt x="79" y="160"/>
                  <a:pt x="79" y="160"/>
                  <a:pt x="79" y="160"/>
                </a:cubicBezTo>
                <a:cubicBezTo>
                  <a:pt x="79" y="116"/>
                  <a:pt x="79" y="116"/>
                  <a:pt x="79" y="116"/>
                </a:cubicBezTo>
                <a:cubicBezTo>
                  <a:pt x="79" y="54"/>
                  <a:pt x="115" y="0"/>
                  <a:pt x="177" y="0"/>
                </a:cubicBezTo>
                <a:cubicBezTo>
                  <a:pt x="248" y="0"/>
                  <a:pt x="248" y="0"/>
                  <a:pt x="248" y="0"/>
                </a:cubicBezTo>
                <a:lnTo>
                  <a:pt x="248" y="80"/>
                </a:ln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1" name="Freeform 85">
            <a:extLst>
              <a:ext uri="{FF2B5EF4-FFF2-40B4-BE49-F238E27FC236}">
                <a16:creationId xmlns:a16="http://schemas.microsoft.com/office/drawing/2014/main" id="{7DDFBEB5-B750-AF09-3561-51876DCB10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7900" y="6502400"/>
            <a:ext cx="131763" cy="104775"/>
          </a:xfrm>
          <a:custGeom>
            <a:avLst/>
            <a:gdLst>
              <a:gd name="T0" fmla="*/ 250282 w 462"/>
              <a:gd name="T1" fmla="*/ 24258 h 374"/>
              <a:gd name="T2" fmla="*/ 250282 w 462"/>
              <a:gd name="T3" fmla="*/ 24258 h 374"/>
              <a:gd name="T4" fmla="*/ 221508 w 462"/>
              <a:gd name="T5" fmla="*/ 33962 h 374"/>
              <a:gd name="T6" fmla="*/ 240510 w 462"/>
              <a:gd name="T7" fmla="*/ 5391 h 374"/>
              <a:gd name="T8" fmla="*/ 211192 w 462"/>
              <a:gd name="T9" fmla="*/ 19407 h 374"/>
              <a:gd name="T10" fmla="*/ 173189 w 462"/>
              <a:gd name="T11" fmla="*/ 0 h 374"/>
              <a:gd name="T12" fmla="*/ 119983 w 462"/>
              <a:gd name="T13" fmla="*/ 52829 h 374"/>
              <a:gd name="T14" fmla="*/ 124870 w 462"/>
              <a:gd name="T15" fmla="*/ 62532 h 374"/>
              <a:gd name="T16" fmla="*/ 19002 w 462"/>
              <a:gd name="T17" fmla="*/ 10242 h 374"/>
              <a:gd name="T18" fmla="*/ 9229 w 462"/>
              <a:gd name="T19" fmla="*/ 38813 h 374"/>
              <a:gd name="T20" fmla="*/ 33118 w 462"/>
              <a:gd name="T21" fmla="*/ 81400 h 374"/>
              <a:gd name="T22" fmla="*/ 9229 w 462"/>
              <a:gd name="T23" fmla="*/ 72236 h 374"/>
              <a:gd name="T24" fmla="*/ 9229 w 462"/>
              <a:gd name="T25" fmla="*/ 72236 h 374"/>
              <a:gd name="T26" fmla="*/ 53205 w 462"/>
              <a:gd name="T27" fmla="*/ 124526 h 374"/>
              <a:gd name="T28" fmla="*/ 38004 w 462"/>
              <a:gd name="T29" fmla="*/ 124526 h 374"/>
              <a:gd name="T30" fmla="*/ 28774 w 462"/>
              <a:gd name="T31" fmla="*/ 124526 h 374"/>
              <a:gd name="T32" fmla="*/ 77093 w 462"/>
              <a:gd name="T33" fmla="*/ 158487 h 374"/>
              <a:gd name="T34" fmla="*/ 14116 w 462"/>
              <a:gd name="T35" fmla="*/ 182206 h 374"/>
              <a:gd name="T36" fmla="*/ 0 w 462"/>
              <a:gd name="T37" fmla="*/ 182206 h 374"/>
              <a:gd name="T38" fmla="*/ 77093 w 462"/>
              <a:gd name="T39" fmla="*/ 201074 h 374"/>
              <a:gd name="T40" fmla="*/ 221508 w 462"/>
              <a:gd name="T41" fmla="*/ 57681 h 374"/>
              <a:gd name="T42" fmla="*/ 221508 w 462"/>
              <a:gd name="T43" fmla="*/ 52829 h 374"/>
              <a:gd name="T44" fmla="*/ 250282 w 462"/>
              <a:gd name="T45" fmla="*/ 24258 h 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62" h="374">
                <a:moveTo>
                  <a:pt x="461" y="45"/>
                </a:moveTo>
                <a:lnTo>
                  <a:pt x="461" y="45"/>
                </a:lnTo>
                <a:cubicBezTo>
                  <a:pt x="443" y="54"/>
                  <a:pt x="425" y="63"/>
                  <a:pt x="408" y="63"/>
                </a:cubicBezTo>
                <a:cubicBezTo>
                  <a:pt x="425" y="54"/>
                  <a:pt x="443" y="36"/>
                  <a:pt x="443" y="10"/>
                </a:cubicBezTo>
                <a:cubicBezTo>
                  <a:pt x="425" y="19"/>
                  <a:pt x="408" y="27"/>
                  <a:pt x="389" y="36"/>
                </a:cubicBezTo>
                <a:cubicBezTo>
                  <a:pt x="372" y="19"/>
                  <a:pt x="345" y="0"/>
                  <a:pt x="319" y="0"/>
                </a:cubicBezTo>
                <a:cubicBezTo>
                  <a:pt x="265" y="0"/>
                  <a:pt x="221" y="45"/>
                  <a:pt x="221" y="98"/>
                </a:cubicBezTo>
                <a:cubicBezTo>
                  <a:pt x="221" y="107"/>
                  <a:pt x="221" y="116"/>
                  <a:pt x="230" y="116"/>
                </a:cubicBezTo>
                <a:cubicBezTo>
                  <a:pt x="151" y="116"/>
                  <a:pt x="79" y="81"/>
                  <a:pt x="35" y="19"/>
                </a:cubicBezTo>
                <a:cubicBezTo>
                  <a:pt x="26" y="36"/>
                  <a:pt x="17" y="54"/>
                  <a:pt x="17" y="72"/>
                </a:cubicBezTo>
                <a:cubicBezTo>
                  <a:pt x="17" y="98"/>
                  <a:pt x="35" y="134"/>
                  <a:pt x="61" y="151"/>
                </a:cubicBezTo>
                <a:cubicBezTo>
                  <a:pt x="44" y="143"/>
                  <a:pt x="35" y="143"/>
                  <a:pt x="17" y="134"/>
                </a:cubicBezTo>
                <a:cubicBezTo>
                  <a:pt x="17" y="178"/>
                  <a:pt x="53" y="222"/>
                  <a:pt x="98" y="231"/>
                </a:cubicBezTo>
                <a:cubicBezTo>
                  <a:pt x="89" y="231"/>
                  <a:pt x="79" y="231"/>
                  <a:pt x="70" y="231"/>
                </a:cubicBezTo>
                <a:cubicBezTo>
                  <a:pt x="61" y="231"/>
                  <a:pt x="61" y="231"/>
                  <a:pt x="53" y="231"/>
                </a:cubicBezTo>
                <a:cubicBezTo>
                  <a:pt x="61" y="266"/>
                  <a:pt x="98" y="294"/>
                  <a:pt x="142" y="294"/>
                </a:cubicBezTo>
                <a:cubicBezTo>
                  <a:pt x="106" y="319"/>
                  <a:pt x="70" y="338"/>
                  <a:pt x="26" y="338"/>
                </a:cubicBezTo>
                <a:cubicBezTo>
                  <a:pt x="17" y="338"/>
                  <a:pt x="8" y="338"/>
                  <a:pt x="0" y="338"/>
                </a:cubicBezTo>
                <a:cubicBezTo>
                  <a:pt x="44" y="364"/>
                  <a:pt x="89" y="373"/>
                  <a:pt x="142" y="373"/>
                </a:cubicBezTo>
                <a:cubicBezTo>
                  <a:pt x="319" y="373"/>
                  <a:pt x="408" y="231"/>
                  <a:pt x="408" y="107"/>
                </a:cubicBezTo>
                <a:lnTo>
                  <a:pt x="408" y="98"/>
                </a:lnTo>
                <a:cubicBezTo>
                  <a:pt x="434" y="81"/>
                  <a:pt x="443" y="72"/>
                  <a:pt x="461" y="45"/>
                </a:cubicBez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C0D3ADE6-7CB9-155F-1BB8-17EC2C75E85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10863" y="460375"/>
            <a:ext cx="3222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9pPr>
          </a:lstStyle>
          <a:p>
            <a:pPr algn="ctr" eaLnBrk="1" hangingPunct="1"/>
            <a:fld id="{98DBF7F4-AECF-410B-9699-1E1C88BC43D7}" type="slidenum">
              <a:rPr lang="en-US" altLang="ru-RU" sz="900">
                <a:solidFill>
                  <a:srgbClr val="222A35"/>
                </a:solidFill>
                <a:latin typeface="Lato Black" panose="020B0604020202020204" pitchFamily="34" charset="0"/>
              </a:rPr>
              <a:pPr algn="ctr" eaLnBrk="1" hangingPunct="1"/>
              <a:t>‹#›</a:t>
            </a:fld>
            <a:endParaRPr lang="en-US" altLang="ru-RU" sz="900">
              <a:solidFill>
                <a:srgbClr val="222A35"/>
              </a:solidFill>
              <a:latin typeface="Lato Black" panose="020B0604020202020204" pitchFamily="34" charset="0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918298" y="1706879"/>
            <a:ext cx="2589826" cy="2055224"/>
          </a:xfrm>
          <a:custGeom>
            <a:avLst/>
            <a:gdLst>
              <a:gd name="connsiteX0" fmla="*/ 0 w 2589826"/>
              <a:gd name="connsiteY0" fmla="*/ 0 h 2055224"/>
              <a:gd name="connsiteX1" fmla="*/ 2589826 w 2589826"/>
              <a:gd name="connsiteY1" fmla="*/ 0 h 2055224"/>
              <a:gd name="connsiteX2" fmla="*/ 2589826 w 2589826"/>
              <a:gd name="connsiteY2" fmla="*/ 2055224 h 2055224"/>
              <a:gd name="connsiteX3" fmla="*/ 0 w 2589826"/>
              <a:gd name="connsiteY3" fmla="*/ 2055224 h 2055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9826" h="2055224">
                <a:moveTo>
                  <a:pt x="0" y="0"/>
                </a:moveTo>
                <a:lnTo>
                  <a:pt x="2589826" y="0"/>
                </a:lnTo>
                <a:lnTo>
                  <a:pt x="2589826" y="2055224"/>
                </a:lnTo>
                <a:lnTo>
                  <a:pt x="0" y="20552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7949" y="1706879"/>
            <a:ext cx="2589826" cy="2055224"/>
          </a:xfrm>
          <a:custGeom>
            <a:avLst/>
            <a:gdLst>
              <a:gd name="connsiteX0" fmla="*/ 0 w 2589826"/>
              <a:gd name="connsiteY0" fmla="*/ 0 h 2055224"/>
              <a:gd name="connsiteX1" fmla="*/ 2589826 w 2589826"/>
              <a:gd name="connsiteY1" fmla="*/ 0 h 2055224"/>
              <a:gd name="connsiteX2" fmla="*/ 2589826 w 2589826"/>
              <a:gd name="connsiteY2" fmla="*/ 2055224 h 2055224"/>
              <a:gd name="connsiteX3" fmla="*/ 0 w 2589826"/>
              <a:gd name="connsiteY3" fmla="*/ 2055224 h 2055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9826" h="2055224">
                <a:moveTo>
                  <a:pt x="0" y="0"/>
                </a:moveTo>
                <a:lnTo>
                  <a:pt x="2589826" y="0"/>
                </a:lnTo>
                <a:lnTo>
                  <a:pt x="2589826" y="2055224"/>
                </a:lnTo>
                <a:lnTo>
                  <a:pt x="0" y="20552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3508124" y="3762103"/>
            <a:ext cx="2589826" cy="2055224"/>
          </a:xfrm>
          <a:custGeom>
            <a:avLst/>
            <a:gdLst>
              <a:gd name="connsiteX0" fmla="*/ 0 w 2589826"/>
              <a:gd name="connsiteY0" fmla="*/ 0 h 2055224"/>
              <a:gd name="connsiteX1" fmla="*/ 2589826 w 2589826"/>
              <a:gd name="connsiteY1" fmla="*/ 0 h 2055224"/>
              <a:gd name="connsiteX2" fmla="*/ 2589826 w 2589826"/>
              <a:gd name="connsiteY2" fmla="*/ 2055224 h 2055224"/>
              <a:gd name="connsiteX3" fmla="*/ 0 w 2589826"/>
              <a:gd name="connsiteY3" fmla="*/ 2055224 h 2055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9826" h="2055224">
                <a:moveTo>
                  <a:pt x="0" y="0"/>
                </a:moveTo>
                <a:lnTo>
                  <a:pt x="2589826" y="0"/>
                </a:lnTo>
                <a:lnTo>
                  <a:pt x="2589826" y="2055224"/>
                </a:lnTo>
                <a:lnTo>
                  <a:pt x="0" y="20552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687775" y="3762103"/>
            <a:ext cx="2589826" cy="2055224"/>
          </a:xfrm>
          <a:custGeom>
            <a:avLst/>
            <a:gdLst>
              <a:gd name="connsiteX0" fmla="*/ 0 w 2589826"/>
              <a:gd name="connsiteY0" fmla="*/ 0 h 2055224"/>
              <a:gd name="connsiteX1" fmla="*/ 2589826 w 2589826"/>
              <a:gd name="connsiteY1" fmla="*/ 0 h 2055224"/>
              <a:gd name="connsiteX2" fmla="*/ 2589826 w 2589826"/>
              <a:gd name="connsiteY2" fmla="*/ 2055224 h 2055224"/>
              <a:gd name="connsiteX3" fmla="*/ 0 w 2589826"/>
              <a:gd name="connsiteY3" fmla="*/ 2055224 h 2055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9826" h="2055224">
                <a:moveTo>
                  <a:pt x="0" y="0"/>
                </a:moveTo>
                <a:lnTo>
                  <a:pt x="2589826" y="0"/>
                </a:lnTo>
                <a:lnTo>
                  <a:pt x="2589826" y="2055224"/>
                </a:lnTo>
                <a:lnTo>
                  <a:pt x="0" y="20552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37869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1">
            <a:extLst>
              <a:ext uri="{FF2B5EF4-FFF2-40B4-BE49-F238E27FC236}">
                <a16:creationId xmlns:a16="http://schemas.microsoft.com/office/drawing/2014/main" id="{6CB4644A-6880-607D-1F95-46F4A7ACFEB6}"/>
              </a:ext>
            </a:extLst>
          </p:cNvPr>
          <p:cNvSpPr/>
          <p:nvPr userDrawn="1"/>
        </p:nvSpPr>
        <p:spPr>
          <a:xfrm>
            <a:off x="10452100" y="449263"/>
            <a:ext cx="254000" cy="25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FFDD6546-1134-816F-ED82-AA6E8CF0D368}"/>
              </a:ext>
            </a:extLst>
          </p:cNvPr>
          <p:cNvSpPr/>
          <p:nvPr userDrawn="1"/>
        </p:nvSpPr>
        <p:spPr>
          <a:xfrm>
            <a:off x="10744200" y="449263"/>
            <a:ext cx="254000" cy="25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B24FAFD8-D0E4-563D-0D6E-93DA11462D9C}"/>
              </a:ext>
            </a:extLst>
          </p:cNvPr>
          <p:cNvSpPr/>
          <p:nvPr userDrawn="1"/>
        </p:nvSpPr>
        <p:spPr>
          <a:xfrm>
            <a:off x="11025188" y="449263"/>
            <a:ext cx="252412" cy="25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E9CC5C9D-5539-F399-1F30-792BEBDCADD7}"/>
              </a:ext>
            </a:extLst>
          </p:cNvPr>
          <p:cNvSpPr/>
          <p:nvPr userDrawn="1"/>
        </p:nvSpPr>
        <p:spPr>
          <a:xfrm>
            <a:off x="914400" y="6427788"/>
            <a:ext cx="252413" cy="25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id="{135AE150-70E3-ACB1-E603-9667832A0202}"/>
              </a:ext>
            </a:extLst>
          </p:cNvPr>
          <p:cNvSpPr/>
          <p:nvPr userDrawn="1"/>
        </p:nvSpPr>
        <p:spPr>
          <a:xfrm>
            <a:off x="1206500" y="6427788"/>
            <a:ext cx="252413" cy="25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F1D4B4E3-6B80-D31E-88E5-38172661C8CA}"/>
              </a:ext>
            </a:extLst>
          </p:cNvPr>
          <p:cNvSpPr/>
          <p:nvPr userDrawn="1"/>
        </p:nvSpPr>
        <p:spPr>
          <a:xfrm>
            <a:off x="1485900" y="6427788"/>
            <a:ext cx="254000" cy="2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D88B31C2-B000-5097-1BC9-407F8776345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06563" y="6416675"/>
            <a:ext cx="1260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 b="1">
                <a:solidFill>
                  <a:schemeClr val="bg1"/>
                </a:solidFill>
                <a:cs typeface="Lato" panose="020B0604020202020204" pitchFamily="34" charset="0"/>
              </a:rPr>
              <a:t>GRAPHICBULB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2952E234-CE88-EFB9-CD2B-AEBAA3883DD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22025" y="512763"/>
            <a:ext cx="76200" cy="131762"/>
          </a:xfrm>
          <a:custGeom>
            <a:avLst/>
            <a:gdLst>
              <a:gd name="T0" fmla="*/ 917464 w 228"/>
              <a:gd name="T1" fmla="*/ 6378503 h 396"/>
              <a:gd name="T2" fmla="*/ 917464 w 228"/>
              <a:gd name="T3" fmla="*/ 6378503 h 396"/>
              <a:gd name="T4" fmla="*/ 20449952 w 228"/>
              <a:gd name="T5" fmla="*/ 25644259 h 396"/>
              <a:gd name="T6" fmla="*/ 917464 w 228"/>
              <a:gd name="T7" fmla="*/ 45951270 h 396"/>
              <a:gd name="T8" fmla="*/ 917464 w 228"/>
              <a:gd name="T9" fmla="*/ 45951270 h 396"/>
              <a:gd name="T10" fmla="*/ 0 w 228"/>
              <a:gd name="T11" fmla="*/ 47773648 h 396"/>
              <a:gd name="T12" fmla="*/ 3801645 w 228"/>
              <a:gd name="T13" fmla="*/ 51418403 h 396"/>
              <a:gd name="T14" fmla="*/ 6554398 w 228"/>
              <a:gd name="T15" fmla="*/ 50507395 h 396"/>
              <a:gd name="T16" fmla="*/ 6554398 w 228"/>
              <a:gd name="T17" fmla="*/ 50507395 h 396"/>
              <a:gd name="T18" fmla="*/ 28839639 w 228"/>
              <a:gd name="T19" fmla="*/ 28507892 h 396"/>
              <a:gd name="T20" fmla="*/ 28839639 w 228"/>
              <a:gd name="T21" fmla="*/ 28507892 h 396"/>
              <a:gd name="T22" fmla="*/ 29757103 w 228"/>
              <a:gd name="T23" fmla="*/ 25644259 h 396"/>
              <a:gd name="T24" fmla="*/ 29757103 w 228"/>
              <a:gd name="T25" fmla="*/ 25644259 h 396"/>
              <a:gd name="T26" fmla="*/ 29757103 w 228"/>
              <a:gd name="T27" fmla="*/ 25644259 h 396"/>
              <a:gd name="T28" fmla="*/ 28839639 w 228"/>
              <a:gd name="T29" fmla="*/ 22910511 h 396"/>
              <a:gd name="T30" fmla="*/ 28839639 w 228"/>
              <a:gd name="T31" fmla="*/ 22910511 h 396"/>
              <a:gd name="T32" fmla="*/ 6554398 w 228"/>
              <a:gd name="T33" fmla="*/ 911369 h 396"/>
              <a:gd name="T34" fmla="*/ 6554398 w 228"/>
              <a:gd name="T35" fmla="*/ 911369 h 396"/>
              <a:gd name="T36" fmla="*/ 3801645 w 228"/>
              <a:gd name="T37" fmla="*/ 0 h 396"/>
              <a:gd name="T38" fmla="*/ 0 w 228"/>
              <a:gd name="T39" fmla="*/ 3644756 h 396"/>
              <a:gd name="T40" fmla="*/ 917464 w 228"/>
              <a:gd name="T41" fmla="*/ 6378503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7" y="49"/>
                </a:moveTo>
                <a:lnTo>
                  <a:pt x="7" y="49"/>
                </a:lnTo>
                <a:cubicBezTo>
                  <a:pt x="156" y="197"/>
                  <a:pt x="156" y="197"/>
                  <a:pt x="156" y="197"/>
                </a:cubicBezTo>
                <a:cubicBezTo>
                  <a:pt x="7" y="353"/>
                  <a:pt x="7" y="353"/>
                  <a:pt x="7" y="353"/>
                </a:cubicBezTo>
                <a:cubicBezTo>
                  <a:pt x="0" y="353"/>
                  <a:pt x="0" y="360"/>
                  <a:pt x="0" y="367"/>
                </a:cubicBezTo>
                <a:cubicBezTo>
                  <a:pt x="0" y="388"/>
                  <a:pt x="15" y="395"/>
                  <a:pt x="29" y="395"/>
                </a:cubicBezTo>
                <a:cubicBezTo>
                  <a:pt x="36" y="395"/>
                  <a:pt x="43" y="395"/>
                  <a:pt x="50" y="388"/>
                </a:cubicBezTo>
                <a:cubicBezTo>
                  <a:pt x="220" y="219"/>
                  <a:pt x="220" y="219"/>
                  <a:pt x="220" y="219"/>
                </a:cubicBezTo>
                <a:cubicBezTo>
                  <a:pt x="227" y="212"/>
                  <a:pt x="227" y="205"/>
                  <a:pt x="227" y="197"/>
                </a:cubicBezTo>
                <a:cubicBezTo>
                  <a:pt x="227" y="190"/>
                  <a:pt x="227" y="183"/>
                  <a:pt x="220" y="176"/>
                </a:cubicBezTo>
                <a:cubicBezTo>
                  <a:pt x="50" y="7"/>
                  <a:pt x="50" y="7"/>
                  <a:pt x="50" y="7"/>
                </a:cubicBezTo>
                <a:cubicBezTo>
                  <a:pt x="43" y="7"/>
                  <a:pt x="36" y="0"/>
                  <a:pt x="29" y="0"/>
                </a:cubicBezTo>
                <a:cubicBezTo>
                  <a:pt x="15" y="0"/>
                  <a:pt x="0" y="14"/>
                  <a:pt x="0" y="28"/>
                </a:cubicBezTo>
                <a:cubicBezTo>
                  <a:pt x="0" y="42"/>
                  <a:pt x="7" y="49"/>
                  <a:pt x="7" y="49"/>
                </a:cubicBez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8EB582EB-A5E3-F089-973E-28FBFA29A4D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34650" y="512763"/>
            <a:ext cx="76200" cy="131762"/>
          </a:xfrm>
          <a:custGeom>
            <a:avLst/>
            <a:gdLst>
              <a:gd name="T0" fmla="*/ 27790747 w 228"/>
              <a:gd name="T1" fmla="*/ 6378503 h 396"/>
              <a:gd name="T2" fmla="*/ 27790747 w 228"/>
              <a:gd name="T3" fmla="*/ 6378503 h 396"/>
              <a:gd name="T4" fmla="*/ 8389687 w 228"/>
              <a:gd name="T5" fmla="*/ 25644259 h 396"/>
              <a:gd name="T6" fmla="*/ 28839639 w 228"/>
              <a:gd name="T7" fmla="*/ 45951270 h 396"/>
              <a:gd name="T8" fmla="*/ 28839639 w 228"/>
              <a:gd name="T9" fmla="*/ 45951270 h 396"/>
              <a:gd name="T10" fmla="*/ 29757103 w 228"/>
              <a:gd name="T11" fmla="*/ 47773648 h 396"/>
              <a:gd name="T12" fmla="*/ 25955458 w 228"/>
              <a:gd name="T13" fmla="*/ 51418403 h 396"/>
              <a:gd name="T14" fmla="*/ 23202705 w 228"/>
              <a:gd name="T15" fmla="*/ 50507395 h 396"/>
              <a:gd name="T16" fmla="*/ 23202705 w 228"/>
              <a:gd name="T17" fmla="*/ 50507395 h 396"/>
              <a:gd name="T18" fmla="*/ 917464 w 228"/>
              <a:gd name="T19" fmla="*/ 28507892 h 396"/>
              <a:gd name="T20" fmla="*/ 917464 w 228"/>
              <a:gd name="T21" fmla="*/ 28507892 h 396"/>
              <a:gd name="T22" fmla="*/ 0 w 228"/>
              <a:gd name="T23" fmla="*/ 25644259 h 396"/>
              <a:gd name="T24" fmla="*/ 0 w 228"/>
              <a:gd name="T25" fmla="*/ 25644259 h 396"/>
              <a:gd name="T26" fmla="*/ 0 w 228"/>
              <a:gd name="T27" fmla="*/ 25644259 h 396"/>
              <a:gd name="T28" fmla="*/ 917464 w 228"/>
              <a:gd name="T29" fmla="*/ 22910511 h 396"/>
              <a:gd name="T30" fmla="*/ 917464 w 228"/>
              <a:gd name="T31" fmla="*/ 22910511 h 396"/>
              <a:gd name="T32" fmla="*/ 23202705 w 228"/>
              <a:gd name="T33" fmla="*/ 911369 h 396"/>
              <a:gd name="T34" fmla="*/ 23202705 w 228"/>
              <a:gd name="T35" fmla="*/ 911369 h 396"/>
              <a:gd name="T36" fmla="*/ 25955458 w 228"/>
              <a:gd name="T37" fmla="*/ 0 h 396"/>
              <a:gd name="T38" fmla="*/ 29757103 w 228"/>
              <a:gd name="T39" fmla="*/ 3644756 h 396"/>
              <a:gd name="T40" fmla="*/ 27790747 w 228"/>
              <a:gd name="T41" fmla="*/ 6378503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212" y="49"/>
                </a:moveTo>
                <a:lnTo>
                  <a:pt x="212" y="49"/>
                </a:lnTo>
                <a:cubicBezTo>
                  <a:pt x="64" y="197"/>
                  <a:pt x="64" y="197"/>
                  <a:pt x="64" y="197"/>
                </a:cubicBezTo>
                <a:cubicBezTo>
                  <a:pt x="220" y="353"/>
                  <a:pt x="220" y="353"/>
                  <a:pt x="220" y="353"/>
                </a:cubicBezTo>
                <a:cubicBezTo>
                  <a:pt x="220" y="353"/>
                  <a:pt x="227" y="360"/>
                  <a:pt x="227" y="367"/>
                </a:cubicBezTo>
                <a:cubicBezTo>
                  <a:pt x="227" y="388"/>
                  <a:pt x="212" y="395"/>
                  <a:pt x="198" y="395"/>
                </a:cubicBezTo>
                <a:cubicBezTo>
                  <a:pt x="191" y="395"/>
                  <a:pt x="184" y="395"/>
                  <a:pt x="177" y="388"/>
                </a:cubicBezTo>
                <a:cubicBezTo>
                  <a:pt x="7" y="219"/>
                  <a:pt x="7" y="219"/>
                  <a:pt x="7" y="219"/>
                </a:cubicBezTo>
                <a:cubicBezTo>
                  <a:pt x="0" y="212"/>
                  <a:pt x="0" y="205"/>
                  <a:pt x="0" y="197"/>
                </a:cubicBezTo>
                <a:cubicBezTo>
                  <a:pt x="0" y="190"/>
                  <a:pt x="0" y="183"/>
                  <a:pt x="7" y="176"/>
                </a:cubicBezTo>
                <a:cubicBezTo>
                  <a:pt x="177" y="7"/>
                  <a:pt x="177" y="7"/>
                  <a:pt x="177" y="7"/>
                </a:cubicBezTo>
                <a:cubicBezTo>
                  <a:pt x="184" y="7"/>
                  <a:pt x="191" y="0"/>
                  <a:pt x="198" y="0"/>
                </a:cubicBezTo>
                <a:cubicBezTo>
                  <a:pt x="212" y="0"/>
                  <a:pt x="227" y="14"/>
                  <a:pt x="227" y="28"/>
                </a:cubicBezTo>
                <a:cubicBezTo>
                  <a:pt x="227" y="42"/>
                  <a:pt x="220" y="49"/>
                  <a:pt x="212" y="49"/>
                </a:cubicBez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Freeform 69">
            <a:extLst>
              <a:ext uri="{FF2B5EF4-FFF2-40B4-BE49-F238E27FC236}">
                <a16:creationId xmlns:a16="http://schemas.microsoft.com/office/drawing/2014/main" id="{A24270E3-C4E2-3B0C-D35F-0D2B0482D8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46225" y="6507163"/>
            <a:ext cx="146050" cy="96837"/>
          </a:xfrm>
          <a:custGeom>
            <a:avLst/>
            <a:gdLst>
              <a:gd name="T0" fmla="*/ 110347 w 514"/>
              <a:gd name="T1" fmla="*/ 77365 h 338"/>
              <a:gd name="T2" fmla="*/ 110347 w 514"/>
              <a:gd name="T3" fmla="*/ 77365 h 338"/>
              <a:gd name="T4" fmla="*/ 134264 w 514"/>
              <a:gd name="T5" fmla="*/ 48489 h 338"/>
              <a:gd name="T6" fmla="*/ 86429 w 514"/>
              <a:gd name="T7" fmla="*/ 0 h 338"/>
              <a:gd name="T8" fmla="*/ 0 w 514"/>
              <a:gd name="T9" fmla="*/ 0 h 338"/>
              <a:gd name="T10" fmla="*/ 0 w 514"/>
              <a:gd name="T11" fmla="*/ 173798 h 338"/>
              <a:gd name="T12" fmla="*/ 86429 w 514"/>
              <a:gd name="T13" fmla="*/ 173798 h 338"/>
              <a:gd name="T14" fmla="*/ 139156 w 514"/>
              <a:gd name="T15" fmla="*/ 120951 h 338"/>
              <a:gd name="T16" fmla="*/ 110347 w 514"/>
              <a:gd name="T17" fmla="*/ 77365 h 338"/>
              <a:gd name="T18" fmla="*/ 38594 w 514"/>
              <a:gd name="T19" fmla="*/ 28876 h 338"/>
              <a:gd name="T20" fmla="*/ 38594 w 514"/>
              <a:gd name="T21" fmla="*/ 28876 h 338"/>
              <a:gd name="T22" fmla="*/ 86429 w 514"/>
              <a:gd name="T23" fmla="*/ 28876 h 338"/>
              <a:gd name="T24" fmla="*/ 101106 w 514"/>
              <a:gd name="T25" fmla="*/ 48489 h 338"/>
              <a:gd name="T26" fmla="*/ 81537 w 514"/>
              <a:gd name="T27" fmla="*/ 68103 h 338"/>
              <a:gd name="T28" fmla="*/ 38594 w 514"/>
              <a:gd name="T29" fmla="*/ 68103 h 338"/>
              <a:gd name="T30" fmla="*/ 38594 w 514"/>
              <a:gd name="T31" fmla="*/ 28876 h 338"/>
              <a:gd name="T32" fmla="*/ 86429 w 514"/>
              <a:gd name="T33" fmla="*/ 144923 h 338"/>
              <a:gd name="T34" fmla="*/ 86429 w 514"/>
              <a:gd name="T35" fmla="*/ 144923 h 338"/>
              <a:gd name="T36" fmla="*/ 38594 w 514"/>
              <a:gd name="T37" fmla="*/ 144923 h 338"/>
              <a:gd name="T38" fmla="*/ 38594 w 514"/>
              <a:gd name="T39" fmla="*/ 96978 h 338"/>
              <a:gd name="T40" fmla="*/ 86429 w 514"/>
              <a:gd name="T41" fmla="*/ 96978 h 338"/>
              <a:gd name="T42" fmla="*/ 105454 w 514"/>
              <a:gd name="T43" fmla="*/ 120951 h 338"/>
              <a:gd name="T44" fmla="*/ 86429 w 514"/>
              <a:gd name="T45" fmla="*/ 144923 h 338"/>
              <a:gd name="T46" fmla="*/ 211996 w 514"/>
              <a:gd name="T47" fmla="*/ 43586 h 338"/>
              <a:gd name="T48" fmla="*/ 211996 w 514"/>
              <a:gd name="T49" fmla="*/ 43586 h 338"/>
              <a:gd name="T50" fmla="*/ 144049 w 514"/>
              <a:gd name="T51" fmla="*/ 111144 h 338"/>
              <a:gd name="T52" fmla="*/ 211996 w 514"/>
              <a:gd name="T53" fmla="*/ 178702 h 338"/>
              <a:gd name="T54" fmla="*/ 269616 w 514"/>
              <a:gd name="T55" fmla="*/ 130757 h 338"/>
              <a:gd name="T56" fmla="*/ 240806 w 514"/>
              <a:gd name="T57" fmla="*/ 130757 h 338"/>
              <a:gd name="T58" fmla="*/ 211996 w 514"/>
              <a:gd name="T59" fmla="*/ 149826 h 338"/>
              <a:gd name="T60" fmla="*/ 183186 w 514"/>
              <a:gd name="T61" fmla="*/ 120951 h 338"/>
              <a:gd name="T62" fmla="*/ 269616 w 514"/>
              <a:gd name="T63" fmla="*/ 120951 h 338"/>
              <a:gd name="T64" fmla="*/ 211996 w 514"/>
              <a:gd name="T65" fmla="*/ 43586 h 338"/>
              <a:gd name="T66" fmla="*/ 235914 w 514"/>
              <a:gd name="T67" fmla="*/ 96978 h 338"/>
              <a:gd name="T68" fmla="*/ 235914 w 514"/>
              <a:gd name="T69" fmla="*/ 96978 h 338"/>
              <a:gd name="T70" fmla="*/ 183186 w 514"/>
              <a:gd name="T71" fmla="*/ 96978 h 338"/>
              <a:gd name="T72" fmla="*/ 211996 w 514"/>
              <a:gd name="T73" fmla="*/ 68103 h 338"/>
              <a:gd name="T74" fmla="*/ 235914 w 514"/>
              <a:gd name="T75" fmla="*/ 96978 h 338"/>
              <a:gd name="T76" fmla="*/ 245698 w 514"/>
              <a:gd name="T77" fmla="*/ 9807 h 338"/>
              <a:gd name="T78" fmla="*/ 245698 w 514"/>
              <a:gd name="T79" fmla="*/ 9807 h 338"/>
              <a:gd name="T80" fmla="*/ 173402 w 514"/>
              <a:gd name="T81" fmla="*/ 9807 h 338"/>
              <a:gd name="T82" fmla="*/ 173402 w 514"/>
              <a:gd name="T83" fmla="*/ 33779 h 338"/>
              <a:gd name="T84" fmla="*/ 245698 w 514"/>
              <a:gd name="T85" fmla="*/ 33779 h 338"/>
              <a:gd name="T86" fmla="*/ 245698 w 514"/>
              <a:gd name="T87" fmla="*/ 9807 h 33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14" h="338">
                <a:moveTo>
                  <a:pt x="203" y="142"/>
                </a:moveTo>
                <a:lnTo>
                  <a:pt x="203" y="142"/>
                </a:lnTo>
                <a:cubicBezTo>
                  <a:pt x="203" y="142"/>
                  <a:pt x="247" y="142"/>
                  <a:pt x="247" y="89"/>
                </a:cubicBezTo>
                <a:cubicBezTo>
                  <a:pt x="247" y="27"/>
                  <a:pt x="212" y="0"/>
                  <a:pt x="15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19"/>
                  <a:pt x="0" y="319"/>
                  <a:pt x="0" y="319"/>
                </a:cubicBezTo>
                <a:cubicBezTo>
                  <a:pt x="159" y="319"/>
                  <a:pt x="159" y="319"/>
                  <a:pt x="159" y="319"/>
                </a:cubicBezTo>
                <a:cubicBezTo>
                  <a:pt x="159" y="319"/>
                  <a:pt x="256" y="328"/>
                  <a:pt x="256" y="222"/>
                </a:cubicBezTo>
                <a:cubicBezTo>
                  <a:pt x="256" y="222"/>
                  <a:pt x="265" y="142"/>
                  <a:pt x="203" y="142"/>
                </a:cubicBezTo>
                <a:close/>
                <a:moveTo>
                  <a:pt x="71" y="53"/>
                </a:moveTo>
                <a:lnTo>
                  <a:pt x="71" y="53"/>
                </a:lnTo>
                <a:cubicBezTo>
                  <a:pt x="159" y="53"/>
                  <a:pt x="159" y="53"/>
                  <a:pt x="159" y="53"/>
                </a:cubicBezTo>
                <a:cubicBezTo>
                  <a:pt x="159" y="53"/>
                  <a:pt x="186" y="53"/>
                  <a:pt x="186" y="89"/>
                </a:cubicBezTo>
                <a:cubicBezTo>
                  <a:pt x="186" y="125"/>
                  <a:pt x="168" y="125"/>
                  <a:pt x="150" y="125"/>
                </a:cubicBezTo>
                <a:cubicBezTo>
                  <a:pt x="71" y="125"/>
                  <a:pt x="71" y="125"/>
                  <a:pt x="71" y="125"/>
                </a:cubicBezTo>
                <a:lnTo>
                  <a:pt x="71" y="53"/>
                </a:lnTo>
                <a:close/>
                <a:moveTo>
                  <a:pt x="159" y="266"/>
                </a:moveTo>
                <a:lnTo>
                  <a:pt x="159" y="266"/>
                </a:lnTo>
                <a:cubicBezTo>
                  <a:pt x="71" y="266"/>
                  <a:pt x="71" y="266"/>
                  <a:pt x="71" y="266"/>
                </a:cubicBezTo>
                <a:cubicBezTo>
                  <a:pt x="71" y="178"/>
                  <a:pt x="71" y="178"/>
                  <a:pt x="71" y="178"/>
                </a:cubicBezTo>
                <a:cubicBezTo>
                  <a:pt x="159" y="178"/>
                  <a:pt x="159" y="178"/>
                  <a:pt x="159" y="178"/>
                </a:cubicBezTo>
                <a:cubicBezTo>
                  <a:pt x="159" y="178"/>
                  <a:pt x="194" y="178"/>
                  <a:pt x="194" y="222"/>
                </a:cubicBezTo>
                <a:cubicBezTo>
                  <a:pt x="194" y="257"/>
                  <a:pt x="168" y="266"/>
                  <a:pt x="159" y="266"/>
                </a:cubicBezTo>
                <a:close/>
                <a:moveTo>
                  <a:pt x="390" y="80"/>
                </a:moveTo>
                <a:lnTo>
                  <a:pt x="390" y="80"/>
                </a:lnTo>
                <a:cubicBezTo>
                  <a:pt x="265" y="80"/>
                  <a:pt x="265" y="204"/>
                  <a:pt x="265" y="204"/>
                </a:cubicBezTo>
                <a:cubicBezTo>
                  <a:pt x="265" y="204"/>
                  <a:pt x="265" y="328"/>
                  <a:pt x="390" y="328"/>
                </a:cubicBezTo>
                <a:cubicBezTo>
                  <a:pt x="390" y="328"/>
                  <a:pt x="496" y="337"/>
                  <a:pt x="496" y="240"/>
                </a:cubicBezTo>
                <a:cubicBezTo>
                  <a:pt x="443" y="240"/>
                  <a:pt x="443" y="240"/>
                  <a:pt x="443" y="240"/>
                </a:cubicBezTo>
                <a:cubicBezTo>
                  <a:pt x="443" y="240"/>
                  <a:pt x="443" y="275"/>
                  <a:pt x="390" y="275"/>
                </a:cubicBezTo>
                <a:cubicBezTo>
                  <a:pt x="390" y="275"/>
                  <a:pt x="337" y="284"/>
                  <a:pt x="337" y="222"/>
                </a:cubicBezTo>
                <a:cubicBezTo>
                  <a:pt x="496" y="222"/>
                  <a:pt x="496" y="222"/>
                  <a:pt x="496" y="222"/>
                </a:cubicBezTo>
                <a:cubicBezTo>
                  <a:pt x="496" y="222"/>
                  <a:pt x="513" y="80"/>
                  <a:pt x="390" y="80"/>
                </a:cubicBezTo>
                <a:close/>
                <a:moveTo>
                  <a:pt x="434" y="178"/>
                </a:moveTo>
                <a:lnTo>
                  <a:pt x="434" y="178"/>
                </a:lnTo>
                <a:cubicBezTo>
                  <a:pt x="337" y="178"/>
                  <a:pt x="337" y="178"/>
                  <a:pt x="337" y="178"/>
                </a:cubicBezTo>
                <a:cubicBezTo>
                  <a:pt x="337" y="178"/>
                  <a:pt x="345" y="125"/>
                  <a:pt x="390" y="125"/>
                </a:cubicBezTo>
                <a:cubicBezTo>
                  <a:pt x="434" y="125"/>
                  <a:pt x="434" y="178"/>
                  <a:pt x="434" y="178"/>
                </a:cubicBezTo>
                <a:close/>
                <a:moveTo>
                  <a:pt x="452" y="18"/>
                </a:moveTo>
                <a:lnTo>
                  <a:pt x="452" y="18"/>
                </a:lnTo>
                <a:cubicBezTo>
                  <a:pt x="319" y="18"/>
                  <a:pt x="319" y="18"/>
                  <a:pt x="319" y="18"/>
                </a:cubicBezTo>
                <a:cubicBezTo>
                  <a:pt x="319" y="62"/>
                  <a:pt x="319" y="62"/>
                  <a:pt x="319" y="62"/>
                </a:cubicBezTo>
                <a:cubicBezTo>
                  <a:pt x="452" y="62"/>
                  <a:pt x="452" y="62"/>
                  <a:pt x="452" y="62"/>
                </a:cubicBezTo>
                <a:lnTo>
                  <a:pt x="452" y="1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Freeform 75">
            <a:extLst>
              <a:ext uri="{FF2B5EF4-FFF2-40B4-BE49-F238E27FC236}">
                <a16:creationId xmlns:a16="http://schemas.microsoft.com/office/drawing/2014/main" id="{4FBDA2EF-CDA9-400A-536C-C9F0CCA84A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00163" y="6489700"/>
            <a:ext cx="69850" cy="130175"/>
          </a:xfrm>
          <a:custGeom>
            <a:avLst/>
            <a:gdLst>
              <a:gd name="T0" fmla="*/ 132814 w 249"/>
              <a:gd name="T1" fmla="*/ 43735 h 453"/>
              <a:gd name="T2" fmla="*/ 132814 w 249"/>
              <a:gd name="T3" fmla="*/ 43735 h 453"/>
              <a:gd name="T4" fmla="*/ 94791 w 249"/>
              <a:gd name="T5" fmla="*/ 43735 h 453"/>
              <a:gd name="T6" fmla="*/ 85687 w 249"/>
              <a:gd name="T7" fmla="*/ 58496 h 453"/>
              <a:gd name="T8" fmla="*/ 85687 w 249"/>
              <a:gd name="T9" fmla="*/ 87470 h 453"/>
              <a:gd name="T10" fmla="*/ 132814 w 249"/>
              <a:gd name="T11" fmla="*/ 87470 h 453"/>
              <a:gd name="T12" fmla="*/ 132814 w 249"/>
              <a:gd name="T13" fmla="*/ 126285 h 453"/>
              <a:gd name="T14" fmla="*/ 85687 w 249"/>
              <a:gd name="T15" fmla="*/ 126285 h 453"/>
              <a:gd name="T16" fmla="*/ 85687 w 249"/>
              <a:gd name="T17" fmla="*/ 247103 h 453"/>
              <a:gd name="T18" fmla="*/ 42308 w 249"/>
              <a:gd name="T19" fmla="*/ 247103 h 453"/>
              <a:gd name="T20" fmla="*/ 42308 w 249"/>
              <a:gd name="T21" fmla="*/ 126285 h 453"/>
              <a:gd name="T22" fmla="*/ 0 w 249"/>
              <a:gd name="T23" fmla="*/ 126285 h 453"/>
              <a:gd name="T24" fmla="*/ 0 w 249"/>
              <a:gd name="T25" fmla="*/ 87470 h 453"/>
              <a:gd name="T26" fmla="*/ 42308 w 249"/>
              <a:gd name="T27" fmla="*/ 87470 h 453"/>
              <a:gd name="T28" fmla="*/ 42308 w 249"/>
              <a:gd name="T29" fmla="*/ 63416 h 453"/>
              <a:gd name="T30" fmla="*/ 94791 w 249"/>
              <a:gd name="T31" fmla="*/ 0 h 453"/>
              <a:gd name="T32" fmla="*/ 132814 w 249"/>
              <a:gd name="T33" fmla="*/ 0 h 453"/>
              <a:gd name="T34" fmla="*/ 132814 w 249"/>
              <a:gd name="T35" fmla="*/ 43735 h 45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49" h="453">
                <a:moveTo>
                  <a:pt x="248" y="80"/>
                </a:moveTo>
                <a:lnTo>
                  <a:pt x="248" y="80"/>
                </a:lnTo>
                <a:cubicBezTo>
                  <a:pt x="177" y="80"/>
                  <a:pt x="177" y="80"/>
                  <a:pt x="177" y="80"/>
                </a:cubicBezTo>
                <a:cubicBezTo>
                  <a:pt x="169" y="80"/>
                  <a:pt x="160" y="89"/>
                  <a:pt x="160" y="107"/>
                </a:cubicBezTo>
                <a:cubicBezTo>
                  <a:pt x="160" y="160"/>
                  <a:pt x="160" y="160"/>
                  <a:pt x="160" y="160"/>
                </a:cubicBezTo>
                <a:cubicBezTo>
                  <a:pt x="248" y="160"/>
                  <a:pt x="248" y="160"/>
                  <a:pt x="248" y="160"/>
                </a:cubicBezTo>
                <a:cubicBezTo>
                  <a:pt x="248" y="231"/>
                  <a:pt x="248" y="231"/>
                  <a:pt x="248" y="231"/>
                </a:cubicBezTo>
                <a:cubicBezTo>
                  <a:pt x="160" y="231"/>
                  <a:pt x="160" y="231"/>
                  <a:pt x="160" y="231"/>
                </a:cubicBezTo>
                <a:cubicBezTo>
                  <a:pt x="160" y="452"/>
                  <a:pt x="160" y="452"/>
                  <a:pt x="160" y="452"/>
                </a:cubicBezTo>
                <a:cubicBezTo>
                  <a:pt x="79" y="452"/>
                  <a:pt x="79" y="452"/>
                  <a:pt x="79" y="452"/>
                </a:cubicBezTo>
                <a:cubicBezTo>
                  <a:pt x="79" y="231"/>
                  <a:pt x="79" y="231"/>
                  <a:pt x="79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160"/>
                  <a:pt x="0" y="160"/>
                  <a:pt x="0" y="160"/>
                </a:cubicBezTo>
                <a:cubicBezTo>
                  <a:pt x="79" y="160"/>
                  <a:pt x="79" y="160"/>
                  <a:pt x="79" y="160"/>
                </a:cubicBezTo>
                <a:cubicBezTo>
                  <a:pt x="79" y="116"/>
                  <a:pt x="79" y="116"/>
                  <a:pt x="79" y="116"/>
                </a:cubicBezTo>
                <a:cubicBezTo>
                  <a:pt x="79" y="54"/>
                  <a:pt x="115" y="0"/>
                  <a:pt x="177" y="0"/>
                </a:cubicBezTo>
                <a:cubicBezTo>
                  <a:pt x="248" y="0"/>
                  <a:pt x="248" y="0"/>
                  <a:pt x="248" y="0"/>
                </a:cubicBezTo>
                <a:lnTo>
                  <a:pt x="248" y="80"/>
                </a:ln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Freeform 85">
            <a:extLst>
              <a:ext uri="{FF2B5EF4-FFF2-40B4-BE49-F238E27FC236}">
                <a16:creationId xmlns:a16="http://schemas.microsoft.com/office/drawing/2014/main" id="{AB67DD80-F199-4180-E4AD-D31703BA1C2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7900" y="6502400"/>
            <a:ext cx="131763" cy="104775"/>
          </a:xfrm>
          <a:custGeom>
            <a:avLst/>
            <a:gdLst>
              <a:gd name="T0" fmla="*/ 250282 w 462"/>
              <a:gd name="T1" fmla="*/ 24258 h 374"/>
              <a:gd name="T2" fmla="*/ 250282 w 462"/>
              <a:gd name="T3" fmla="*/ 24258 h 374"/>
              <a:gd name="T4" fmla="*/ 221508 w 462"/>
              <a:gd name="T5" fmla="*/ 33962 h 374"/>
              <a:gd name="T6" fmla="*/ 240510 w 462"/>
              <a:gd name="T7" fmla="*/ 5391 h 374"/>
              <a:gd name="T8" fmla="*/ 211192 w 462"/>
              <a:gd name="T9" fmla="*/ 19407 h 374"/>
              <a:gd name="T10" fmla="*/ 173189 w 462"/>
              <a:gd name="T11" fmla="*/ 0 h 374"/>
              <a:gd name="T12" fmla="*/ 119983 w 462"/>
              <a:gd name="T13" fmla="*/ 52829 h 374"/>
              <a:gd name="T14" fmla="*/ 124870 w 462"/>
              <a:gd name="T15" fmla="*/ 62532 h 374"/>
              <a:gd name="T16" fmla="*/ 19002 w 462"/>
              <a:gd name="T17" fmla="*/ 10242 h 374"/>
              <a:gd name="T18" fmla="*/ 9229 w 462"/>
              <a:gd name="T19" fmla="*/ 38813 h 374"/>
              <a:gd name="T20" fmla="*/ 33118 w 462"/>
              <a:gd name="T21" fmla="*/ 81400 h 374"/>
              <a:gd name="T22" fmla="*/ 9229 w 462"/>
              <a:gd name="T23" fmla="*/ 72236 h 374"/>
              <a:gd name="T24" fmla="*/ 9229 w 462"/>
              <a:gd name="T25" fmla="*/ 72236 h 374"/>
              <a:gd name="T26" fmla="*/ 53205 w 462"/>
              <a:gd name="T27" fmla="*/ 124526 h 374"/>
              <a:gd name="T28" fmla="*/ 38004 w 462"/>
              <a:gd name="T29" fmla="*/ 124526 h 374"/>
              <a:gd name="T30" fmla="*/ 28774 w 462"/>
              <a:gd name="T31" fmla="*/ 124526 h 374"/>
              <a:gd name="T32" fmla="*/ 77093 w 462"/>
              <a:gd name="T33" fmla="*/ 158487 h 374"/>
              <a:gd name="T34" fmla="*/ 14116 w 462"/>
              <a:gd name="T35" fmla="*/ 182206 h 374"/>
              <a:gd name="T36" fmla="*/ 0 w 462"/>
              <a:gd name="T37" fmla="*/ 182206 h 374"/>
              <a:gd name="T38" fmla="*/ 77093 w 462"/>
              <a:gd name="T39" fmla="*/ 201074 h 374"/>
              <a:gd name="T40" fmla="*/ 221508 w 462"/>
              <a:gd name="T41" fmla="*/ 57681 h 374"/>
              <a:gd name="T42" fmla="*/ 221508 w 462"/>
              <a:gd name="T43" fmla="*/ 52829 h 374"/>
              <a:gd name="T44" fmla="*/ 250282 w 462"/>
              <a:gd name="T45" fmla="*/ 24258 h 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62" h="374">
                <a:moveTo>
                  <a:pt x="461" y="45"/>
                </a:moveTo>
                <a:lnTo>
                  <a:pt x="461" y="45"/>
                </a:lnTo>
                <a:cubicBezTo>
                  <a:pt x="443" y="54"/>
                  <a:pt x="425" y="63"/>
                  <a:pt x="408" y="63"/>
                </a:cubicBezTo>
                <a:cubicBezTo>
                  <a:pt x="425" y="54"/>
                  <a:pt x="443" y="36"/>
                  <a:pt x="443" y="10"/>
                </a:cubicBezTo>
                <a:cubicBezTo>
                  <a:pt x="425" y="19"/>
                  <a:pt x="408" y="27"/>
                  <a:pt x="389" y="36"/>
                </a:cubicBezTo>
                <a:cubicBezTo>
                  <a:pt x="372" y="19"/>
                  <a:pt x="345" y="0"/>
                  <a:pt x="319" y="0"/>
                </a:cubicBezTo>
                <a:cubicBezTo>
                  <a:pt x="265" y="0"/>
                  <a:pt x="221" y="45"/>
                  <a:pt x="221" y="98"/>
                </a:cubicBezTo>
                <a:cubicBezTo>
                  <a:pt x="221" y="107"/>
                  <a:pt x="221" y="116"/>
                  <a:pt x="230" y="116"/>
                </a:cubicBezTo>
                <a:cubicBezTo>
                  <a:pt x="151" y="116"/>
                  <a:pt x="79" y="81"/>
                  <a:pt x="35" y="19"/>
                </a:cubicBezTo>
                <a:cubicBezTo>
                  <a:pt x="26" y="36"/>
                  <a:pt x="17" y="54"/>
                  <a:pt x="17" y="72"/>
                </a:cubicBezTo>
                <a:cubicBezTo>
                  <a:pt x="17" y="98"/>
                  <a:pt x="35" y="134"/>
                  <a:pt x="61" y="151"/>
                </a:cubicBezTo>
                <a:cubicBezTo>
                  <a:pt x="44" y="143"/>
                  <a:pt x="35" y="143"/>
                  <a:pt x="17" y="134"/>
                </a:cubicBezTo>
                <a:cubicBezTo>
                  <a:pt x="17" y="178"/>
                  <a:pt x="53" y="222"/>
                  <a:pt x="98" y="231"/>
                </a:cubicBezTo>
                <a:cubicBezTo>
                  <a:pt x="89" y="231"/>
                  <a:pt x="79" y="231"/>
                  <a:pt x="70" y="231"/>
                </a:cubicBezTo>
                <a:cubicBezTo>
                  <a:pt x="61" y="231"/>
                  <a:pt x="61" y="231"/>
                  <a:pt x="53" y="231"/>
                </a:cubicBezTo>
                <a:cubicBezTo>
                  <a:pt x="61" y="266"/>
                  <a:pt x="98" y="294"/>
                  <a:pt x="142" y="294"/>
                </a:cubicBezTo>
                <a:cubicBezTo>
                  <a:pt x="106" y="319"/>
                  <a:pt x="70" y="338"/>
                  <a:pt x="26" y="338"/>
                </a:cubicBezTo>
                <a:cubicBezTo>
                  <a:pt x="17" y="338"/>
                  <a:pt x="8" y="338"/>
                  <a:pt x="0" y="338"/>
                </a:cubicBezTo>
                <a:cubicBezTo>
                  <a:pt x="44" y="364"/>
                  <a:pt x="89" y="373"/>
                  <a:pt x="142" y="373"/>
                </a:cubicBezTo>
                <a:cubicBezTo>
                  <a:pt x="319" y="373"/>
                  <a:pt x="408" y="231"/>
                  <a:pt x="408" y="107"/>
                </a:cubicBezTo>
                <a:lnTo>
                  <a:pt x="408" y="98"/>
                </a:lnTo>
                <a:cubicBezTo>
                  <a:pt x="434" y="81"/>
                  <a:pt x="443" y="72"/>
                  <a:pt x="461" y="45"/>
                </a:cubicBez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8E5CB85F-7AD0-684F-43CB-1DC62126219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10863" y="460375"/>
            <a:ext cx="3222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9pPr>
          </a:lstStyle>
          <a:p>
            <a:pPr algn="ctr" eaLnBrk="1" hangingPunct="1"/>
            <a:fld id="{817837E3-3C18-4A2D-B1A3-6BC0C8F57752}" type="slidenum">
              <a:rPr lang="en-US" altLang="ru-RU" sz="900">
                <a:solidFill>
                  <a:srgbClr val="222A35"/>
                </a:solidFill>
                <a:latin typeface="Lato Black" panose="020B0604020202020204" pitchFamily="34" charset="0"/>
              </a:rPr>
              <a:pPr algn="ctr" eaLnBrk="1" hangingPunct="1"/>
              <a:t>‹#›</a:t>
            </a:fld>
            <a:endParaRPr lang="en-US" altLang="ru-RU" sz="900">
              <a:solidFill>
                <a:srgbClr val="222A35"/>
              </a:solidFill>
              <a:latin typeface="Lato Black" panose="020B0604020202020204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18752" y="1917215"/>
            <a:ext cx="4760037" cy="2678153"/>
          </a:xfrm>
          <a:custGeom>
            <a:avLst/>
            <a:gdLst>
              <a:gd name="connsiteX0" fmla="*/ 0 w 4760037"/>
              <a:gd name="connsiteY0" fmla="*/ 0 h 2678153"/>
              <a:gd name="connsiteX1" fmla="*/ 4760037 w 4760037"/>
              <a:gd name="connsiteY1" fmla="*/ 0 h 2678153"/>
              <a:gd name="connsiteX2" fmla="*/ 4760037 w 4760037"/>
              <a:gd name="connsiteY2" fmla="*/ 2678153 h 2678153"/>
              <a:gd name="connsiteX3" fmla="*/ 0 w 4760037"/>
              <a:gd name="connsiteY3" fmla="*/ 2678153 h 2678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0037" h="2678153">
                <a:moveTo>
                  <a:pt x="0" y="0"/>
                </a:moveTo>
                <a:lnTo>
                  <a:pt x="4760037" y="0"/>
                </a:lnTo>
                <a:lnTo>
                  <a:pt x="4760037" y="2678153"/>
                </a:lnTo>
                <a:lnTo>
                  <a:pt x="0" y="267815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837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5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 panose="020B06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 panose="020B06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 panose="020B06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 panose="020B06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2.svg"/><Relationship Id="rId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.png"/><Relationship Id="rId18" Type="http://schemas.openxmlformats.org/officeDocument/2006/relationships/image" Target="../media/image2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5.png"/><Relationship Id="rId17" Type="http://schemas.openxmlformats.org/officeDocument/2006/relationships/image" Target="../media/image1.png"/><Relationship Id="rId2" Type="http://schemas.openxmlformats.org/officeDocument/2006/relationships/image" Target="../media/image10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4.png"/><Relationship Id="rId5" Type="http://schemas.openxmlformats.org/officeDocument/2006/relationships/image" Target="../media/image13.png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2.sv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hyperlink" Target="https://intergasservice.ru/downloads/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2.sv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12" Type="http://schemas.openxmlformats.org/officeDocument/2006/relationships/hyperlink" Target="https://intergasservice.ru/" TargetMode="Externa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6.png"/><Relationship Id="rId10" Type="http://schemas.openxmlformats.org/officeDocument/2006/relationships/image" Target="../media/image8.png"/><Relationship Id="rId4" Type="http://schemas.openxmlformats.org/officeDocument/2006/relationships/image" Target="../media/image24.svg"/><Relationship Id="rId9" Type="http://schemas.openxmlformats.org/officeDocument/2006/relationships/image" Target="../media/image7.png"/><Relationship Id="rId14" Type="http://schemas.openxmlformats.org/officeDocument/2006/relationships/hyperlink" Target="https://alpha-gbo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050039D-5193-9737-F9E1-28781A398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803" y="2573338"/>
            <a:ext cx="409439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9pPr>
          </a:lstStyle>
          <a:p>
            <a:pPr algn="ctr" eaLnBrk="1" hangingPunct="1"/>
            <a:r>
              <a:rPr lang="en-US" sz="5400" b="1" dirty="0">
                <a:latin typeface="Montserrat" panose="00000500000000000000" pitchFamily="2" charset="-52"/>
              </a:rPr>
              <a:t>ALPHA PM</a:t>
            </a:r>
          </a:p>
          <a:p>
            <a:pPr algn="ctr" eaLnBrk="1" hangingPunct="1"/>
            <a:endParaRPr lang="en-US" altLang="ru-RU" sz="5400" dirty="0">
              <a:solidFill>
                <a:schemeClr val="accent3">
                  <a:lumMod val="75000"/>
                </a:schemeClr>
              </a:solidFill>
              <a:latin typeface="Lato Black" panose="020B0604020202020204" pitchFamily="34" charset="0"/>
              <a:cs typeface="Lato Black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DB6802-79F4-E7D8-3AEE-2D76460A4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2295" y="3381375"/>
            <a:ext cx="4647426" cy="45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ru-RU" b="1" dirty="0">
                <a:solidFill>
                  <a:schemeClr val="bg1"/>
                </a:solidFill>
                <a:cs typeface="Lato Black" panose="020B0604020202020204" pitchFamily="34" charset="0"/>
              </a:rPr>
              <a:t>- </a:t>
            </a:r>
            <a:r>
              <a:rPr lang="ru-RU" altLang="ru-RU" b="1" dirty="0">
                <a:solidFill>
                  <a:schemeClr val="bg1"/>
                </a:solidFill>
                <a:cs typeface="Lato Black" panose="020B0604020202020204" pitchFamily="34" charset="0"/>
              </a:rPr>
              <a:t>ГАЗОВАЯ ИНЖЕКТОРНАЯ СИСТЕМА </a:t>
            </a:r>
            <a:r>
              <a:rPr lang="en-US" altLang="ru-RU" b="1" dirty="0">
                <a:solidFill>
                  <a:schemeClr val="bg1"/>
                </a:solidFill>
                <a:cs typeface="Lato Black" panose="020B0604020202020204" pitchFamily="34" charset="0"/>
              </a:rPr>
              <a:t>-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4343FF9-7675-8AF8-CA71-9914A580A40F}"/>
              </a:ext>
            </a:extLst>
          </p:cNvPr>
          <p:cNvCxnSpPr/>
          <p:nvPr/>
        </p:nvCxnSpPr>
        <p:spPr>
          <a:xfrm>
            <a:off x="5638800" y="4029075"/>
            <a:ext cx="914400" cy="0"/>
          </a:xfrm>
          <a:prstGeom prst="line">
            <a:avLst/>
          </a:prstGeom>
          <a:ln w="57150">
            <a:solidFill>
              <a:srgbClr val="01CE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FC39246-6CDF-F3AA-3E9F-2AE757F2971B}"/>
              </a:ext>
            </a:extLst>
          </p:cNvPr>
          <p:cNvGrpSpPr/>
          <p:nvPr/>
        </p:nvGrpSpPr>
        <p:grpSpPr>
          <a:xfrm>
            <a:off x="8334090" y="561599"/>
            <a:ext cx="4848579" cy="914485"/>
            <a:chOff x="6017018" y="358170"/>
            <a:chExt cx="4848579" cy="914485"/>
          </a:xfrm>
          <a:solidFill>
            <a:schemeClr val="tx1"/>
          </a:solidFill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6C4F2C3A-8E08-B76A-2DB5-31C5120135E0}"/>
                </a:ext>
              </a:extLst>
            </p:cNvPr>
            <p:cNvGrpSpPr/>
            <p:nvPr/>
          </p:nvGrpSpPr>
          <p:grpSpPr>
            <a:xfrm>
              <a:off x="6185695" y="358170"/>
              <a:ext cx="3976329" cy="438501"/>
              <a:chOff x="6034775" y="340414"/>
              <a:chExt cx="3976329" cy="438501"/>
            </a:xfrm>
            <a:grpFill/>
          </p:grpSpPr>
          <p:sp>
            <p:nvSpPr>
              <p:cNvPr id="15" name="Полилиния: фигура 14">
                <a:extLst>
                  <a:ext uri="{FF2B5EF4-FFF2-40B4-BE49-F238E27FC236}">
                    <a16:creationId xmlns:a16="http://schemas.microsoft.com/office/drawing/2014/main" id="{CEC57862-9ACD-6291-C875-E0A6D6489E80}"/>
                  </a:ext>
                </a:extLst>
              </p:cNvPr>
              <p:cNvSpPr/>
              <p:nvPr/>
            </p:nvSpPr>
            <p:spPr>
              <a:xfrm rot="16200000">
                <a:off x="7850917" y="-1381272"/>
                <a:ext cx="438501" cy="3881873"/>
              </a:xfrm>
              <a:custGeom>
                <a:avLst/>
                <a:gdLst>
                  <a:gd name="connsiteX0" fmla="*/ 0 w 438501"/>
                  <a:gd name="connsiteY0" fmla="*/ 3398622 h 3881873"/>
                  <a:gd name="connsiteX1" fmla="*/ 0 w 438501"/>
                  <a:gd name="connsiteY1" fmla="*/ 139178 h 3881873"/>
                  <a:gd name="connsiteX2" fmla="*/ 119299 w 438501"/>
                  <a:gd name="connsiteY2" fmla="*/ 0 h 3881873"/>
                  <a:gd name="connsiteX3" fmla="*/ 143544 w 438501"/>
                  <a:gd name="connsiteY3" fmla="*/ 28327 h 3881873"/>
                  <a:gd name="connsiteX4" fmla="*/ 34200 w 438501"/>
                  <a:gd name="connsiteY4" fmla="*/ 155796 h 3881873"/>
                  <a:gd name="connsiteX5" fmla="*/ 34200 w 438501"/>
                  <a:gd name="connsiteY5" fmla="*/ 3382005 h 3881873"/>
                  <a:gd name="connsiteX6" fmla="*/ 438501 w 438501"/>
                  <a:gd name="connsiteY6" fmla="*/ 3853547 h 3881873"/>
                  <a:gd name="connsiteX7" fmla="*/ 414256 w 438501"/>
                  <a:gd name="connsiteY7" fmla="*/ 3881874 h 3881873"/>
                  <a:gd name="connsiteX8" fmla="*/ 0 w 438501"/>
                  <a:gd name="connsiteY8" fmla="*/ 3398622 h 3881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501" h="3881873">
                    <a:moveTo>
                      <a:pt x="0" y="3398622"/>
                    </a:moveTo>
                    <a:lnTo>
                      <a:pt x="0" y="139178"/>
                    </a:lnTo>
                    <a:lnTo>
                      <a:pt x="119299" y="0"/>
                    </a:lnTo>
                    <a:lnTo>
                      <a:pt x="143544" y="28327"/>
                    </a:lnTo>
                    <a:lnTo>
                      <a:pt x="34200" y="155796"/>
                    </a:lnTo>
                    <a:lnTo>
                      <a:pt x="34200" y="3382005"/>
                    </a:lnTo>
                    <a:lnTo>
                      <a:pt x="438501" y="3853547"/>
                    </a:lnTo>
                    <a:lnTo>
                      <a:pt x="414256" y="3881874"/>
                    </a:lnTo>
                    <a:lnTo>
                      <a:pt x="0" y="3398622"/>
                    </a:lnTo>
                    <a:close/>
                  </a:path>
                </a:pathLst>
              </a:custGeom>
              <a:grpFill/>
              <a:ln w="1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: фигура 15">
                <a:extLst>
                  <a:ext uri="{FF2B5EF4-FFF2-40B4-BE49-F238E27FC236}">
                    <a16:creationId xmlns:a16="http://schemas.microsoft.com/office/drawing/2014/main" id="{30613736-E7C6-4379-5177-E274E39D1EE4}"/>
                  </a:ext>
                </a:extLst>
              </p:cNvPr>
              <p:cNvSpPr/>
              <p:nvPr/>
            </p:nvSpPr>
            <p:spPr>
              <a:xfrm rot="16200000">
                <a:off x="6044530" y="539552"/>
                <a:ext cx="110793" cy="130304"/>
              </a:xfrm>
              <a:custGeom>
                <a:avLst/>
                <a:gdLst>
                  <a:gd name="connsiteX0" fmla="*/ -448 w 110793"/>
                  <a:gd name="connsiteY0" fmla="*/ 65785 h 130304"/>
                  <a:gd name="connsiteX1" fmla="*/ 54465 w 110793"/>
                  <a:gd name="connsiteY1" fmla="*/ 67 h 130304"/>
                  <a:gd name="connsiteX2" fmla="*/ 110341 w 110793"/>
                  <a:gd name="connsiteY2" fmla="*/ 64651 h 130304"/>
                  <a:gd name="connsiteX3" fmla="*/ 55428 w 110793"/>
                  <a:gd name="connsiteY3" fmla="*/ 130369 h 130304"/>
                  <a:gd name="connsiteX4" fmla="*/ 54946 w 110793"/>
                  <a:gd name="connsiteY4" fmla="*/ 130369 h 130304"/>
                  <a:gd name="connsiteX5" fmla="*/ -448 w 110793"/>
                  <a:gd name="connsiteY5" fmla="*/ 65785 h 130304"/>
                  <a:gd name="connsiteX6" fmla="*/ 76141 w 110793"/>
                  <a:gd name="connsiteY6" fmla="*/ 65785 h 130304"/>
                  <a:gd name="connsiteX7" fmla="*/ 55267 w 110793"/>
                  <a:gd name="connsiteY7" fmla="*/ 40480 h 130304"/>
                  <a:gd name="connsiteX8" fmla="*/ 33752 w 110793"/>
                  <a:gd name="connsiteY8" fmla="*/ 65030 h 130304"/>
                  <a:gd name="connsiteX9" fmla="*/ 54625 w 110793"/>
                  <a:gd name="connsiteY9" fmla="*/ 90335 h 130304"/>
                  <a:gd name="connsiteX10" fmla="*/ 54946 w 110793"/>
                  <a:gd name="connsiteY10" fmla="*/ 90335 h 130304"/>
                  <a:gd name="connsiteX11" fmla="*/ 75820 w 110793"/>
                  <a:gd name="connsiteY11" fmla="*/ 65785 h 130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0793" h="130304">
                    <a:moveTo>
                      <a:pt x="-448" y="65785"/>
                    </a:moveTo>
                    <a:cubicBezTo>
                      <a:pt x="-721" y="29810"/>
                      <a:pt x="23877" y="388"/>
                      <a:pt x="54465" y="67"/>
                    </a:cubicBezTo>
                    <a:cubicBezTo>
                      <a:pt x="85052" y="-235"/>
                      <a:pt x="110068" y="28677"/>
                      <a:pt x="110341" y="64651"/>
                    </a:cubicBezTo>
                    <a:cubicBezTo>
                      <a:pt x="110598" y="100626"/>
                      <a:pt x="86016" y="130048"/>
                      <a:pt x="55428" y="130369"/>
                    </a:cubicBezTo>
                    <a:cubicBezTo>
                      <a:pt x="55267" y="130369"/>
                      <a:pt x="55107" y="130369"/>
                      <a:pt x="54946" y="130369"/>
                    </a:cubicBezTo>
                    <a:cubicBezTo>
                      <a:pt x="24535" y="130369"/>
                      <a:pt x="-192" y="101552"/>
                      <a:pt x="-448" y="65785"/>
                    </a:cubicBezTo>
                    <a:close/>
                    <a:moveTo>
                      <a:pt x="76141" y="65785"/>
                    </a:moveTo>
                    <a:cubicBezTo>
                      <a:pt x="76317" y="52018"/>
                      <a:pt x="66973" y="40688"/>
                      <a:pt x="55267" y="40480"/>
                    </a:cubicBezTo>
                    <a:cubicBezTo>
                      <a:pt x="43562" y="40272"/>
                      <a:pt x="33928" y="51263"/>
                      <a:pt x="33752" y="65030"/>
                    </a:cubicBezTo>
                    <a:cubicBezTo>
                      <a:pt x="33575" y="78796"/>
                      <a:pt x="42920" y="90127"/>
                      <a:pt x="54625" y="90335"/>
                    </a:cubicBezTo>
                    <a:cubicBezTo>
                      <a:pt x="54738" y="90335"/>
                      <a:pt x="54834" y="90335"/>
                      <a:pt x="54946" y="90335"/>
                    </a:cubicBezTo>
                    <a:cubicBezTo>
                      <a:pt x="66394" y="90127"/>
                      <a:pt x="75643" y="79249"/>
                      <a:pt x="75820" y="65785"/>
                    </a:cubicBezTo>
                    <a:close/>
                  </a:path>
                </a:pathLst>
              </a:custGeom>
              <a:grpFill/>
              <a:ln w="1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7648BB81-DFE3-0B73-41C3-C1953CC8CB68}"/>
                </a:ext>
              </a:extLst>
            </p:cNvPr>
            <p:cNvSpPr/>
            <p:nvPr/>
          </p:nvSpPr>
          <p:spPr>
            <a:xfrm rot="16200000">
              <a:off x="7220656" y="1151753"/>
              <a:ext cx="111118" cy="130685"/>
            </a:xfrm>
            <a:custGeom>
              <a:avLst/>
              <a:gdLst>
                <a:gd name="connsiteX0" fmla="*/ -447 w 111118"/>
                <a:gd name="connsiteY0" fmla="*/ 66165 h 130685"/>
                <a:gd name="connsiteX1" fmla="*/ 54466 w 111118"/>
                <a:gd name="connsiteY1" fmla="*/ 69 h 130685"/>
                <a:gd name="connsiteX2" fmla="*/ 110664 w 111118"/>
                <a:gd name="connsiteY2" fmla="*/ 64654 h 130685"/>
                <a:gd name="connsiteX3" fmla="*/ 55751 w 111118"/>
                <a:gd name="connsiteY3" fmla="*/ 130749 h 130685"/>
                <a:gd name="connsiteX4" fmla="*/ 55108 w 111118"/>
                <a:gd name="connsiteY4" fmla="*/ 130749 h 130685"/>
                <a:gd name="connsiteX5" fmla="*/ -447 w 111118"/>
                <a:gd name="connsiteY5" fmla="*/ 66165 h 130685"/>
                <a:gd name="connsiteX6" fmla="*/ -447 w 111118"/>
                <a:gd name="connsiteY6" fmla="*/ 66165 h 130685"/>
                <a:gd name="connsiteX7" fmla="*/ 76142 w 111118"/>
                <a:gd name="connsiteY7" fmla="*/ 66165 h 130685"/>
                <a:gd name="connsiteX8" fmla="*/ 55108 w 111118"/>
                <a:gd name="connsiteY8" fmla="*/ 41049 h 130685"/>
                <a:gd name="connsiteX9" fmla="*/ 33753 w 111118"/>
                <a:gd name="connsiteY9" fmla="*/ 65787 h 130685"/>
                <a:gd name="connsiteX10" fmla="*/ 54787 w 111118"/>
                <a:gd name="connsiteY10" fmla="*/ 90903 h 130685"/>
                <a:gd name="connsiteX11" fmla="*/ 55108 w 111118"/>
                <a:gd name="connsiteY11" fmla="*/ 90903 h 130685"/>
                <a:gd name="connsiteX12" fmla="*/ 75339 w 111118"/>
                <a:gd name="connsiteY12" fmla="*/ 66165 h 13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1118" h="130685">
                  <a:moveTo>
                    <a:pt x="-447" y="66165"/>
                  </a:moveTo>
                  <a:cubicBezTo>
                    <a:pt x="-800" y="30077"/>
                    <a:pt x="23782" y="485"/>
                    <a:pt x="54466" y="69"/>
                  </a:cubicBezTo>
                  <a:cubicBezTo>
                    <a:pt x="85150" y="-346"/>
                    <a:pt x="110294" y="28566"/>
                    <a:pt x="110664" y="64654"/>
                  </a:cubicBezTo>
                  <a:cubicBezTo>
                    <a:pt x="111017" y="100742"/>
                    <a:pt x="86435" y="130334"/>
                    <a:pt x="55751" y="130749"/>
                  </a:cubicBezTo>
                  <a:cubicBezTo>
                    <a:pt x="55542" y="130749"/>
                    <a:pt x="55317" y="130749"/>
                    <a:pt x="55108" y="130749"/>
                  </a:cubicBezTo>
                  <a:cubicBezTo>
                    <a:pt x="24601" y="130957"/>
                    <a:pt x="-271" y="102045"/>
                    <a:pt x="-447" y="66165"/>
                  </a:cubicBezTo>
                  <a:cubicBezTo>
                    <a:pt x="-447" y="66165"/>
                    <a:pt x="-447" y="66165"/>
                    <a:pt x="-447" y="66165"/>
                  </a:cubicBezTo>
                  <a:close/>
                  <a:moveTo>
                    <a:pt x="76142" y="66165"/>
                  </a:moveTo>
                  <a:cubicBezTo>
                    <a:pt x="76222" y="52398"/>
                    <a:pt x="66813" y="41162"/>
                    <a:pt x="55108" y="41049"/>
                  </a:cubicBezTo>
                  <a:cubicBezTo>
                    <a:pt x="43403" y="40954"/>
                    <a:pt x="33849" y="52020"/>
                    <a:pt x="33753" y="65787"/>
                  </a:cubicBezTo>
                  <a:cubicBezTo>
                    <a:pt x="33673" y="79554"/>
                    <a:pt x="43082" y="90790"/>
                    <a:pt x="54787" y="90903"/>
                  </a:cubicBezTo>
                  <a:cubicBezTo>
                    <a:pt x="54899" y="90903"/>
                    <a:pt x="54996" y="90903"/>
                    <a:pt x="55108" y="90903"/>
                  </a:cubicBezTo>
                  <a:cubicBezTo>
                    <a:pt x="66412" y="90394"/>
                    <a:pt x="75339" y="79459"/>
                    <a:pt x="75339" y="66165"/>
                  </a:cubicBezTo>
                  <a:close/>
                </a:path>
              </a:pathLst>
            </a:custGeom>
            <a:grpFill/>
            <a:ln w="1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C4B17250-3CBF-DB1B-CCC7-C8DA4F49B83A}"/>
                </a:ext>
              </a:extLst>
            </p:cNvPr>
            <p:cNvGrpSpPr/>
            <p:nvPr/>
          </p:nvGrpSpPr>
          <p:grpSpPr>
            <a:xfrm>
              <a:off x="7898119" y="806154"/>
              <a:ext cx="2050839" cy="276339"/>
              <a:chOff x="7557784" y="-20842"/>
              <a:chExt cx="2050839" cy="276339"/>
            </a:xfrm>
            <a:grpFill/>
          </p:grpSpPr>
          <p:sp>
            <p:nvSpPr>
              <p:cNvPr id="13" name="Полилиния: фигура 12">
                <a:extLst>
                  <a:ext uri="{FF2B5EF4-FFF2-40B4-BE49-F238E27FC236}">
                    <a16:creationId xmlns:a16="http://schemas.microsoft.com/office/drawing/2014/main" id="{94B31D54-B3C2-D530-ADFC-7BB686C89ED2}"/>
                  </a:ext>
                </a:extLst>
              </p:cNvPr>
              <p:cNvSpPr/>
              <p:nvPr/>
            </p:nvSpPr>
            <p:spPr>
              <a:xfrm rot="16200000">
                <a:off x="8540868" y="-863808"/>
                <a:ext cx="224789" cy="1910721"/>
              </a:xfrm>
              <a:custGeom>
                <a:avLst/>
                <a:gdLst>
                  <a:gd name="connsiteX0" fmla="*/ 0 w 224789"/>
                  <a:gd name="connsiteY0" fmla="*/ 1676933 h 1910721"/>
                  <a:gd name="connsiteX1" fmla="*/ 0 w 224789"/>
                  <a:gd name="connsiteY1" fmla="*/ 0 h 1910721"/>
                  <a:gd name="connsiteX2" fmla="*/ 34361 w 224789"/>
                  <a:gd name="connsiteY2" fmla="*/ 0 h 1910721"/>
                  <a:gd name="connsiteX3" fmla="*/ 34361 w 224789"/>
                  <a:gd name="connsiteY3" fmla="*/ 1660315 h 1910721"/>
                  <a:gd name="connsiteX4" fmla="*/ 224790 w 224789"/>
                  <a:gd name="connsiteY4" fmla="*/ 1882395 h 1910721"/>
                  <a:gd name="connsiteX5" fmla="*/ 200545 w 224789"/>
                  <a:gd name="connsiteY5" fmla="*/ 1910722 h 1910721"/>
                  <a:gd name="connsiteX6" fmla="*/ 0 w 224789"/>
                  <a:gd name="connsiteY6" fmla="*/ 1676933 h 1910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4789" h="1910721">
                    <a:moveTo>
                      <a:pt x="0" y="1676933"/>
                    </a:moveTo>
                    <a:lnTo>
                      <a:pt x="0" y="0"/>
                    </a:lnTo>
                    <a:lnTo>
                      <a:pt x="34361" y="0"/>
                    </a:lnTo>
                    <a:lnTo>
                      <a:pt x="34361" y="1660315"/>
                    </a:lnTo>
                    <a:lnTo>
                      <a:pt x="224790" y="1882395"/>
                    </a:lnTo>
                    <a:lnTo>
                      <a:pt x="200545" y="1910722"/>
                    </a:lnTo>
                    <a:lnTo>
                      <a:pt x="0" y="1676933"/>
                    </a:lnTo>
                    <a:close/>
                  </a:path>
                </a:pathLst>
              </a:custGeom>
              <a:grpFill/>
              <a:ln w="1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: фигура 13">
                <a:extLst>
                  <a:ext uri="{FF2B5EF4-FFF2-40B4-BE49-F238E27FC236}">
                    <a16:creationId xmlns:a16="http://schemas.microsoft.com/office/drawing/2014/main" id="{68307B7B-CCEA-7E48-EDC8-0EC42228F118}"/>
                  </a:ext>
                </a:extLst>
              </p:cNvPr>
              <p:cNvSpPr/>
              <p:nvPr/>
            </p:nvSpPr>
            <p:spPr>
              <a:xfrm rot="16200000">
                <a:off x="7567703" y="100771"/>
                <a:ext cx="144807" cy="164646"/>
              </a:xfrm>
              <a:custGeom>
                <a:avLst/>
                <a:gdLst>
                  <a:gd name="connsiteX0" fmla="*/ -281 w 144807"/>
                  <a:gd name="connsiteY0" fmla="*/ 80132 h 164646"/>
                  <a:gd name="connsiteX1" fmla="*/ 76662 w 144807"/>
                  <a:gd name="connsiteY1" fmla="*/ 232 h 164646"/>
                  <a:gd name="connsiteX2" fmla="*/ 144227 w 144807"/>
                  <a:gd name="connsiteY2" fmla="*/ 75411 h 164646"/>
                  <a:gd name="connsiteX3" fmla="*/ 125923 w 144807"/>
                  <a:gd name="connsiteY3" fmla="*/ 136408 h 164646"/>
                  <a:gd name="connsiteX4" fmla="*/ 75987 w 144807"/>
                  <a:gd name="connsiteY4" fmla="*/ 164545 h 164646"/>
                  <a:gd name="connsiteX5" fmla="*/ 75987 w 144807"/>
                  <a:gd name="connsiteY5" fmla="*/ 164545 h 164646"/>
                  <a:gd name="connsiteX6" fmla="*/ -441 w 144807"/>
                  <a:gd name="connsiteY6" fmla="*/ 85174 h 164646"/>
                  <a:gd name="connsiteX7" fmla="*/ -441 w 144807"/>
                  <a:gd name="connsiteY7" fmla="*/ 85042 h 164646"/>
                  <a:gd name="connsiteX8" fmla="*/ -281 w 144807"/>
                  <a:gd name="connsiteY8" fmla="*/ 80132 h 164646"/>
                  <a:gd name="connsiteX9" fmla="*/ 110348 w 144807"/>
                  <a:gd name="connsiteY9" fmla="*/ 80132 h 164646"/>
                  <a:gd name="connsiteX10" fmla="*/ 110348 w 144807"/>
                  <a:gd name="connsiteY10" fmla="*/ 77489 h 164646"/>
                  <a:gd name="connsiteX11" fmla="*/ 70352 w 144807"/>
                  <a:gd name="connsiteY11" fmla="*/ 34753 h 164646"/>
                  <a:gd name="connsiteX12" fmla="*/ 34000 w 144807"/>
                  <a:gd name="connsiteY12" fmla="*/ 81794 h 164646"/>
                  <a:gd name="connsiteX13" fmla="*/ 74012 w 144807"/>
                  <a:gd name="connsiteY13" fmla="*/ 124529 h 164646"/>
                  <a:gd name="connsiteX14" fmla="*/ 74381 w 144807"/>
                  <a:gd name="connsiteY14" fmla="*/ 124510 h 164646"/>
                  <a:gd name="connsiteX15" fmla="*/ 74381 w 144807"/>
                  <a:gd name="connsiteY15" fmla="*/ 124510 h 164646"/>
                  <a:gd name="connsiteX16" fmla="*/ 110348 w 144807"/>
                  <a:gd name="connsiteY16" fmla="*/ 80321 h 164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4807" h="164646">
                    <a:moveTo>
                      <a:pt x="-281" y="80132"/>
                    </a:moveTo>
                    <a:cubicBezTo>
                      <a:pt x="2208" y="33072"/>
                      <a:pt x="36665" y="-2695"/>
                      <a:pt x="76662" y="232"/>
                    </a:cubicBezTo>
                    <a:cubicBezTo>
                      <a:pt x="111665" y="2800"/>
                      <a:pt x="140101" y="34451"/>
                      <a:pt x="144227" y="75411"/>
                    </a:cubicBezTo>
                    <a:cubicBezTo>
                      <a:pt x="145383" y="97808"/>
                      <a:pt x="138784" y="119808"/>
                      <a:pt x="125923" y="136408"/>
                    </a:cubicBezTo>
                    <a:cubicBezTo>
                      <a:pt x="113110" y="153215"/>
                      <a:pt x="95143" y="163337"/>
                      <a:pt x="75987" y="164545"/>
                    </a:cubicBezTo>
                    <a:lnTo>
                      <a:pt x="75987" y="164545"/>
                    </a:lnTo>
                    <a:cubicBezTo>
                      <a:pt x="36247" y="167453"/>
                      <a:pt x="2031" y="131913"/>
                      <a:pt x="-441" y="85174"/>
                    </a:cubicBezTo>
                    <a:cubicBezTo>
                      <a:pt x="-441" y="85137"/>
                      <a:pt x="-441" y="85080"/>
                      <a:pt x="-441" y="85042"/>
                    </a:cubicBezTo>
                    <a:cubicBezTo>
                      <a:pt x="-473" y="83399"/>
                      <a:pt x="-425" y="81756"/>
                      <a:pt x="-281" y="80132"/>
                    </a:cubicBezTo>
                    <a:close/>
                    <a:moveTo>
                      <a:pt x="110348" y="80132"/>
                    </a:moveTo>
                    <a:lnTo>
                      <a:pt x="110348" y="77489"/>
                    </a:lnTo>
                    <a:cubicBezTo>
                      <a:pt x="109336" y="52693"/>
                      <a:pt x="91434" y="33563"/>
                      <a:pt x="70352" y="34753"/>
                    </a:cubicBezTo>
                    <a:cubicBezTo>
                      <a:pt x="49269" y="35943"/>
                      <a:pt x="33004" y="56999"/>
                      <a:pt x="34000" y="81794"/>
                    </a:cubicBezTo>
                    <a:cubicBezTo>
                      <a:pt x="35011" y="106589"/>
                      <a:pt x="52930" y="125719"/>
                      <a:pt x="74012" y="124529"/>
                    </a:cubicBezTo>
                    <a:cubicBezTo>
                      <a:pt x="74125" y="124529"/>
                      <a:pt x="74253" y="124510"/>
                      <a:pt x="74381" y="124510"/>
                    </a:cubicBezTo>
                    <a:lnTo>
                      <a:pt x="74381" y="124510"/>
                    </a:lnTo>
                    <a:cubicBezTo>
                      <a:pt x="94388" y="123226"/>
                      <a:pt x="110123" y="103889"/>
                      <a:pt x="110348" y="80321"/>
                    </a:cubicBezTo>
                    <a:close/>
                  </a:path>
                </a:pathLst>
              </a:custGeom>
              <a:grpFill/>
              <a:ln w="1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3C914C82-62A2-7FF4-CDD2-C00332FB5438}"/>
                </a:ext>
              </a:extLst>
            </p:cNvPr>
            <p:cNvGrpSpPr/>
            <p:nvPr/>
          </p:nvGrpSpPr>
          <p:grpSpPr>
            <a:xfrm>
              <a:off x="6017018" y="793723"/>
              <a:ext cx="4848579" cy="460177"/>
              <a:chOff x="5256982" y="744162"/>
              <a:chExt cx="4848579" cy="460177"/>
            </a:xfrm>
            <a:grpFill/>
          </p:grpSpPr>
          <p:sp>
            <p:nvSpPr>
              <p:cNvPr id="11" name="Полилиния: фигура 10">
                <a:extLst>
                  <a:ext uri="{FF2B5EF4-FFF2-40B4-BE49-F238E27FC236}">
                    <a16:creationId xmlns:a16="http://schemas.microsoft.com/office/drawing/2014/main" id="{D106560C-5383-EB73-AF91-3A1E49F5D907}"/>
                  </a:ext>
                </a:extLst>
              </p:cNvPr>
              <p:cNvSpPr/>
              <p:nvPr/>
            </p:nvSpPr>
            <p:spPr>
              <a:xfrm rot="16200000">
                <a:off x="7520118" y="-1381103"/>
                <a:ext cx="460177" cy="4710708"/>
              </a:xfrm>
              <a:custGeom>
                <a:avLst/>
                <a:gdLst>
                  <a:gd name="connsiteX0" fmla="*/ 0 w 460177"/>
                  <a:gd name="connsiteY0" fmla="*/ 3964209 h 4710708"/>
                  <a:gd name="connsiteX1" fmla="*/ 0 w 460177"/>
                  <a:gd name="connsiteY1" fmla="*/ 1386491 h 4710708"/>
                  <a:gd name="connsiteX2" fmla="*/ 156229 w 460177"/>
                  <a:gd name="connsiteY2" fmla="*/ 1204257 h 4710708"/>
                  <a:gd name="connsiteX3" fmla="*/ 156229 w 460177"/>
                  <a:gd name="connsiteY3" fmla="*/ 0 h 4710708"/>
                  <a:gd name="connsiteX4" fmla="*/ 190590 w 460177"/>
                  <a:gd name="connsiteY4" fmla="*/ 0 h 4710708"/>
                  <a:gd name="connsiteX5" fmla="*/ 190590 w 460177"/>
                  <a:gd name="connsiteY5" fmla="*/ 1220875 h 4710708"/>
                  <a:gd name="connsiteX6" fmla="*/ 34200 w 460177"/>
                  <a:gd name="connsiteY6" fmla="*/ 1403109 h 4710708"/>
                  <a:gd name="connsiteX7" fmla="*/ 34200 w 460177"/>
                  <a:gd name="connsiteY7" fmla="*/ 3947591 h 4710708"/>
                  <a:gd name="connsiteX8" fmla="*/ 460177 w 460177"/>
                  <a:gd name="connsiteY8" fmla="*/ 4444251 h 4710708"/>
                  <a:gd name="connsiteX9" fmla="*/ 460177 w 460177"/>
                  <a:gd name="connsiteY9" fmla="*/ 4710709 h 4710708"/>
                  <a:gd name="connsiteX10" fmla="*/ 425816 w 460177"/>
                  <a:gd name="connsiteY10" fmla="*/ 4710709 h 4710708"/>
                  <a:gd name="connsiteX11" fmla="*/ 425816 w 460177"/>
                  <a:gd name="connsiteY11" fmla="*/ 4460869 h 4710708"/>
                  <a:gd name="connsiteX12" fmla="*/ 0 w 460177"/>
                  <a:gd name="connsiteY12" fmla="*/ 3964209 h 471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177" h="4710708">
                    <a:moveTo>
                      <a:pt x="0" y="3964209"/>
                    </a:moveTo>
                    <a:lnTo>
                      <a:pt x="0" y="1386491"/>
                    </a:lnTo>
                    <a:lnTo>
                      <a:pt x="156229" y="1204257"/>
                    </a:lnTo>
                    <a:lnTo>
                      <a:pt x="156229" y="0"/>
                    </a:lnTo>
                    <a:lnTo>
                      <a:pt x="190590" y="0"/>
                    </a:lnTo>
                    <a:lnTo>
                      <a:pt x="190590" y="1220875"/>
                    </a:lnTo>
                    <a:lnTo>
                      <a:pt x="34200" y="1403109"/>
                    </a:lnTo>
                    <a:lnTo>
                      <a:pt x="34200" y="3947591"/>
                    </a:lnTo>
                    <a:lnTo>
                      <a:pt x="460177" y="4444251"/>
                    </a:lnTo>
                    <a:lnTo>
                      <a:pt x="460177" y="4710709"/>
                    </a:lnTo>
                    <a:lnTo>
                      <a:pt x="425816" y="4710709"/>
                    </a:lnTo>
                    <a:lnTo>
                      <a:pt x="425816" y="4460869"/>
                    </a:lnTo>
                    <a:lnTo>
                      <a:pt x="0" y="3964209"/>
                    </a:lnTo>
                    <a:close/>
                  </a:path>
                </a:pathLst>
              </a:custGeom>
              <a:grpFill/>
              <a:ln w="1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: фигура 11">
                <a:extLst>
                  <a:ext uri="{FF2B5EF4-FFF2-40B4-BE49-F238E27FC236}">
                    <a16:creationId xmlns:a16="http://schemas.microsoft.com/office/drawing/2014/main" id="{7A0E165C-D5FD-2AED-F04A-E59D1125357C}"/>
                  </a:ext>
                </a:extLst>
              </p:cNvPr>
              <p:cNvSpPr/>
              <p:nvPr/>
            </p:nvSpPr>
            <p:spPr>
              <a:xfrm rot="16200000">
                <a:off x="5269497" y="952858"/>
                <a:ext cx="144174" cy="169204"/>
              </a:xfrm>
              <a:custGeom>
                <a:avLst/>
                <a:gdLst>
                  <a:gd name="connsiteX0" fmla="*/ -448 w 144174"/>
                  <a:gd name="connsiteY0" fmla="*/ 84990 h 169204"/>
                  <a:gd name="connsiteX1" fmla="*/ 17856 w 144174"/>
                  <a:gd name="connsiteY1" fmla="*/ 28337 h 169204"/>
                  <a:gd name="connsiteX2" fmla="*/ 67792 w 144174"/>
                  <a:gd name="connsiteY2" fmla="*/ 199 h 169204"/>
                  <a:gd name="connsiteX3" fmla="*/ 143610 w 144174"/>
                  <a:gd name="connsiteY3" fmla="*/ 79967 h 169204"/>
                  <a:gd name="connsiteX4" fmla="*/ 75788 w 144174"/>
                  <a:gd name="connsiteY4" fmla="*/ 169139 h 169204"/>
                  <a:gd name="connsiteX5" fmla="*/ 23797 w 144174"/>
                  <a:gd name="connsiteY5" fmla="*/ 147686 h 169204"/>
                  <a:gd name="connsiteX6" fmla="*/ -288 w 144174"/>
                  <a:gd name="connsiteY6" fmla="*/ 89522 h 169204"/>
                  <a:gd name="connsiteX7" fmla="*/ -448 w 144174"/>
                  <a:gd name="connsiteY7" fmla="*/ 84990 h 169204"/>
                  <a:gd name="connsiteX8" fmla="*/ 110181 w 144174"/>
                  <a:gd name="connsiteY8" fmla="*/ 84990 h 169204"/>
                  <a:gd name="connsiteX9" fmla="*/ 110181 w 144174"/>
                  <a:gd name="connsiteY9" fmla="*/ 82346 h 169204"/>
                  <a:gd name="connsiteX10" fmla="*/ 97496 w 144174"/>
                  <a:gd name="connsiteY10" fmla="*/ 51564 h 169204"/>
                  <a:gd name="connsiteX11" fmla="*/ 43707 w 144174"/>
                  <a:gd name="connsiteY11" fmla="*/ 55153 h 169204"/>
                  <a:gd name="connsiteX12" fmla="*/ 34073 w 144174"/>
                  <a:gd name="connsiteY12" fmla="*/ 87445 h 169204"/>
                  <a:gd name="connsiteX13" fmla="*/ 75435 w 144174"/>
                  <a:gd name="connsiteY13" fmla="*/ 128348 h 169204"/>
                  <a:gd name="connsiteX14" fmla="*/ 110341 w 144174"/>
                  <a:gd name="connsiteY14" fmla="*/ 84990 h 16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4174" h="169204">
                    <a:moveTo>
                      <a:pt x="-448" y="84990"/>
                    </a:moveTo>
                    <a:cubicBezTo>
                      <a:pt x="-544" y="64085"/>
                      <a:pt x="5974" y="43879"/>
                      <a:pt x="17856" y="28337"/>
                    </a:cubicBezTo>
                    <a:cubicBezTo>
                      <a:pt x="30685" y="11567"/>
                      <a:pt x="48636" y="1445"/>
                      <a:pt x="67792" y="199"/>
                    </a:cubicBezTo>
                    <a:cubicBezTo>
                      <a:pt x="107451" y="-2407"/>
                      <a:pt x="141410" y="33303"/>
                      <a:pt x="143610" y="79967"/>
                    </a:cubicBezTo>
                    <a:cubicBezTo>
                      <a:pt x="145826" y="126611"/>
                      <a:pt x="115463" y="166552"/>
                      <a:pt x="75788" y="169139"/>
                    </a:cubicBezTo>
                    <a:cubicBezTo>
                      <a:pt x="56729" y="170385"/>
                      <a:pt x="38023" y="162680"/>
                      <a:pt x="23797" y="147686"/>
                    </a:cubicBezTo>
                    <a:cubicBezTo>
                      <a:pt x="9442" y="132900"/>
                      <a:pt x="772" y="111938"/>
                      <a:pt x="-288" y="89522"/>
                    </a:cubicBezTo>
                    <a:cubicBezTo>
                      <a:pt x="-400" y="88011"/>
                      <a:pt x="-464" y="86501"/>
                      <a:pt x="-448" y="84990"/>
                    </a:cubicBezTo>
                    <a:close/>
                    <a:moveTo>
                      <a:pt x="110181" y="84990"/>
                    </a:moveTo>
                    <a:cubicBezTo>
                      <a:pt x="110261" y="84102"/>
                      <a:pt x="110261" y="83234"/>
                      <a:pt x="110181" y="82346"/>
                    </a:cubicBezTo>
                    <a:cubicBezTo>
                      <a:pt x="109715" y="70468"/>
                      <a:pt x="105123" y="59345"/>
                      <a:pt x="97496" y="51564"/>
                    </a:cubicBezTo>
                    <a:cubicBezTo>
                      <a:pt x="81745" y="35267"/>
                      <a:pt x="57789" y="36872"/>
                      <a:pt x="43707" y="55153"/>
                    </a:cubicBezTo>
                    <a:cubicBezTo>
                      <a:pt x="36883" y="63915"/>
                      <a:pt x="33415" y="75585"/>
                      <a:pt x="34073" y="87445"/>
                    </a:cubicBezTo>
                    <a:cubicBezTo>
                      <a:pt x="35887" y="112183"/>
                      <a:pt x="54401" y="130501"/>
                      <a:pt x="75435" y="128348"/>
                    </a:cubicBezTo>
                    <a:cubicBezTo>
                      <a:pt x="94734" y="126403"/>
                      <a:pt x="109731" y="107764"/>
                      <a:pt x="110341" y="84990"/>
                    </a:cubicBezTo>
                    <a:close/>
                  </a:path>
                </a:pathLst>
              </a:custGeom>
              <a:grpFill/>
              <a:ln w="1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7CD8E42-4FF7-4CBB-0B92-AC2A0C8CB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113" y="209469"/>
            <a:ext cx="1563408" cy="4979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object 10">
            <a:extLst>
              <a:ext uri="{FF2B5EF4-FFF2-40B4-BE49-F238E27FC236}">
                <a16:creationId xmlns:a16="http://schemas.microsoft.com/office/drawing/2014/main" id="{EF91EAFC-4ACA-E1B8-547C-8A70FC4549D4}"/>
              </a:ext>
            </a:extLst>
          </p:cNvPr>
          <p:cNvGrpSpPr>
            <a:grpSpLocks noChangeAspect="1"/>
          </p:cNvGrpSpPr>
          <p:nvPr/>
        </p:nvGrpSpPr>
        <p:grpSpPr>
          <a:xfrm>
            <a:off x="393592" y="6345096"/>
            <a:ext cx="1747690" cy="360000"/>
            <a:chOff x="682332" y="6807987"/>
            <a:chExt cx="2164080" cy="445770"/>
          </a:xfrm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grpSpPr>
        <p:sp>
          <p:nvSpPr>
            <p:cNvPr id="22" name="object 11">
              <a:extLst>
                <a:ext uri="{FF2B5EF4-FFF2-40B4-BE49-F238E27FC236}">
                  <a16:creationId xmlns:a16="http://schemas.microsoft.com/office/drawing/2014/main" id="{DD00701A-82E9-6C8E-87DC-ADF84A956E79}"/>
                </a:ext>
              </a:extLst>
            </p:cNvPr>
            <p:cNvSpPr/>
            <p:nvPr/>
          </p:nvSpPr>
          <p:spPr>
            <a:xfrm>
              <a:off x="682332" y="6807987"/>
              <a:ext cx="407670" cy="445770"/>
            </a:xfrm>
            <a:custGeom>
              <a:avLst/>
              <a:gdLst/>
              <a:ahLst/>
              <a:cxnLst/>
              <a:rect l="l" t="t" r="r" b="b"/>
              <a:pathLst>
                <a:path w="407669" h="445770">
                  <a:moveTo>
                    <a:pt x="181559" y="185597"/>
                  </a:moveTo>
                  <a:lnTo>
                    <a:pt x="143560" y="136182"/>
                  </a:lnTo>
                  <a:lnTo>
                    <a:pt x="47269" y="256882"/>
                  </a:lnTo>
                  <a:lnTo>
                    <a:pt x="84175" y="308622"/>
                  </a:lnTo>
                  <a:lnTo>
                    <a:pt x="181559" y="185597"/>
                  </a:lnTo>
                  <a:close/>
                </a:path>
                <a:path w="407669" h="445770">
                  <a:moveTo>
                    <a:pt x="295173" y="170167"/>
                  </a:moveTo>
                  <a:lnTo>
                    <a:pt x="207010" y="56311"/>
                  </a:lnTo>
                  <a:lnTo>
                    <a:pt x="159334" y="116192"/>
                  </a:lnTo>
                  <a:lnTo>
                    <a:pt x="215442" y="188074"/>
                  </a:lnTo>
                  <a:lnTo>
                    <a:pt x="101600" y="332092"/>
                  </a:lnTo>
                  <a:lnTo>
                    <a:pt x="158546" y="412356"/>
                  </a:lnTo>
                  <a:lnTo>
                    <a:pt x="248589" y="412356"/>
                  </a:lnTo>
                  <a:lnTo>
                    <a:pt x="176707" y="319239"/>
                  </a:lnTo>
                  <a:lnTo>
                    <a:pt x="295173" y="170167"/>
                  </a:lnTo>
                  <a:close/>
                </a:path>
                <a:path w="407669" h="445770">
                  <a:moveTo>
                    <a:pt x="364528" y="259359"/>
                  </a:moveTo>
                  <a:lnTo>
                    <a:pt x="312229" y="192100"/>
                  </a:lnTo>
                  <a:lnTo>
                    <a:pt x="211874" y="318744"/>
                  </a:lnTo>
                  <a:lnTo>
                    <a:pt x="271106" y="395389"/>
                  </a:lnTo>
                  <a:lnTo>
                    <a:pt x="364528" y="259359"/>
                  </a:lnTo>
                  <a:close/>
                </a:path>
                <a:path w="407669" h="445770">
                  <a:moveTo>
                    <a:pt x="407187" y="258864"/>
                  </a:moveTo>
                  <a:lnTo>
                    <a:pt x="389877" y="236550"/>
                  </a:lnTo>
                  <a:lnTo>
                    <a:pt x="389877" y="259359"/>
                  </a:lnTo>
                  <a:lnTo>
                    <a:pt x="272021" y="431495"/>
                  </a:lnTo>
                  <a:lnTo>
                    <a:pt x="141325" y="431304"/>
                  </a:lnTo>
                  <a:lnTo>
                    <a:pt x="17602" y="259613"/>
                  </a:lnTo>
                  <a:lnTo>
                    <a:pt x="206324" y="22682"/>
                  </a:lnTo>
                  <a:lnTo>
                    <a:pt x="389877" y="259359"/>
                  </a:lnTo>
                  <a:lnTo>
                    <a:pt x="389877" y="236550"/>
                  </a:lnTo>
                  <a:lnTo>
                    <a:pt x="224040" y="22682"/>
                  </a:lnTo>
                  <a:lnTo>
                    <a:pt x="206463" y="0"/>
                  </a:lnTo>
                  <a:lnTo>
                    <a:pt x="0" y="259168"/>
                  </a:lnTo>
                  <a:lnTo>
                    <a:pt x="134188" y="445300"/>
                  </a:lnTo>
                  <a:lnTo>
                    <a:pt x="279400" y="445554"/>
                  </a:lnTo>
                  <a:lnTo>
                    <a:pt x="289013" y="431507"/>
                  </a:lnTo>
                  <a:lnTo>
                    <a:pt x="407187" y="258864"/>
                  </a:lnTo>
                  <a:close/>
                </a:path>
              </a:pathLst>
            </a:custGeom>
            <a:solidFill>
              <a:srgbClr val="009B98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pic>
          <p:nvPicPr>
            <p:cNvPr id="23" name="object 12">
              <a:extLst>
                <a:ext uri="{FF2B5EF4-FFF2-40B4-BE49-F238E27FC236}">
                  <a16:creationId xmlns:a16="http://schemas.microsoft.com/office/drawing/2014/main" id="{81052280-CC6B-D044-D9A5-1845C90EF9E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1018" y="7067346"/>
              <a:ext cx="113804" cy="127203"/>
            </a:xfrm>
            <a:prstGeom prst="rect">
              <a:avLst/>
            </a:prstGeom>
          </p:spPr>
        </p:pic>
        <p:pic>
          <p:nvPicPr>
            <p:cNvPr id="24" name="object 13">
              <a:extLst>
                <a:ext uri="{FF2B5EF4-FFF2-40B4-BE49-F238E27FC236}">
                  <a16:creationId xmlns:a16="http://schemas.microsoft.com/office/drawing/2014/main" id="{63A2D3FC-5042-ED4D-50F1-2F39ACAD18B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0769" y="7067346"/>
              <a:ext cx="338683" cy="127203"/>
            </a:xfrm>
            <a:prstGeom prst="rect">
              <a:avLst/>
            </a:prstGeom>
          </p:spPr>
        </p:pic>
        <p:pic>
          <p:nvPicPr>
            <p:cNvPr id="25" name="object 14">
              <a:extLst>
                <a:ext uri="{FF2B5EF4-FFF2-40B4-BE49-F238E27FC236}">
                  <a16:creationId xmlns:a16="http://schemas.microsoft.com/office/drawing/2014/main" id="{D557FBCF-C33D-02F6-1408-A0B66ECF7E5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89798" y="7066254"/>
              <a:ext cx="96786" cy="128295"/>
            </a:xfrm>
            <a:prstGeom prst="rect">
              <a:avLst/>
            </a:prstGeom>
          </p:spPr>
        </p:pic>
        <p:sp>
          <p:nvSpPr>
            <p:cNvPr id="26" name="object 15">
              <a:extLst>
                <a:ext uri="{FF2B5EF4-FFF2-40B4-BE49-F238E27FC236}">
                  <a16:creationId xmlns:a16="http://schemas.microsoft.com/office/drawing/2014/main" id="{9CDF39A8-C48E-1929-B3D1-32743BFD3D85}"/>
                </a:ext>
              </a:extLst>
            </p:cNvPr>
            <p:cNvSpPr/>
            <p:nvPr/>
          </p:nvSpPr>
          <p:spPr>
            <a:xfrm>
              <a:off x="1805825" y="7065124"/>
              <a:ext cx="539750" cy="132080"/>
            </a:xfrm>
            <a:custGeom>
              <a:avLst/>
              <a:gdLst/>
              <a:ahLst/>
              <a:cxnLst/>
              <a:rect l="l" t="t" r="r" b="b"/>
              <a:pathLst>
                <a:path w="539750" h="132079">
                  <a:moveTo>
                    <a:pt x="82054" y="2425"/>
                  </a:moveTo>
                  <a:lnTo>
                    <a:pt x="0" y="2425"/>
                  </a:lnTo>
                  <a:lnTo>
                    <a:pt x="0" y="26555"/>
                  </a:lnTo>
                  <a:lnTo>
                    <a:pt x="0" y="129425"/>
                  </a:lnTo>
                  <a:lnTo>
                    <a:pt x="29616" y="129425"/>
                  </a:lnTo>
                  <a:lnTo>
                    <a:pt x="29616" y="26555"/>
                  </a:lnTo>
                  <a:lnTo>
                    <a:pt x="82054" y="26555"/>
                  </a:lnTo>
                  <a:lnTo>
                    <a:pt x="82054" y="2425"/>
                  </a:lnTo>
                  <a:close/>
                </a:path>
                <a:path w="539750" h="132079">
                  <a:moveTo>
                    <a:pt x="199186" y="129425"/>
                  </a:moveTo>
                  <a:lnTo>
                    <a:pt x="187426" y="95440"/>
                  </a:lnTo>
                  <a:lnTo>
                    <a:pt x="179781" y="73367"/>
                  </a:lnTo>
                  <a:lnTo>
                    <a:pt x="162433" y="23215"/>
                  </a:lnTo>
                  <a:lnTo>
                    <a:pt x="155181" y="2222"/>
                  </a:lnTo>
                  <a:lnTo>
                    <a:pt x="150317" y="2222"/>
                  </a:lnTo>
                  <a:lnTo>
                    <a:pt x="150317" y="73367"/>
                  </a:lnTo>
                  <a:lnTo>
                    <a:pt x="119164" y="73367"/>
                  </a:lnTo>
                  <a:lnTo>
                    <a:pt x="127749" y="46228"/>
                  </a:lnTo>
                  <a:lnTo>
                    <a:pt x="129984" y="38836"/>
                  </a:lnTo>
                  <a:lnTo>
                    <a:pt x="131864" y="30353"/>
                  </a:lnTo>
                  <a:lnTo>
                    <a:pt x="133896" y="23215"/>
                  </a:lnTo>
                  <a:lnTo>
                    <a:pt x="134302" y="23215"/>
                  </a:lnTo>
                  <a:lnTo>
                    <a:pt x="138760" y="38836"/>
                  </a:lnTo>
                  <a:lnTo>
                    <a:pt x="141198" y="46228"/>
                  </a:lnTo>
                  <a:lnTo>
                    <a:pt x="150317" y="73367"/>
                  </a:lnTo>
                  <a:lnTo>
                    <a:pt x="150317" y="2222"/>
                  </a:lnTo>
                  <a:lnTo>
                    <a:pt x="115252" y="2222"/>
                  </a:lnTo>
                  <a:lnTo>
                    <a:pt x="73329" y="129425"/>
                  </a:lnTo>
                  <a:lnTo>
                    <a:pt x="104635" y="129425"/>
                  </a:lnTo>
                  <a:lnTo>
                    <a:pt x="114503" y="95440"/>
                  </a:lnTo>
                  <a:lnTo>
                    <a:pt x="155181" y="95440"/>
                  </a:lnTo>
                  <a:lnTo>
                    <a:pt x="166344" y="129425"/>
                  </a:lnTo>
                  <a:lnTo>
                    <a:pt x="199186" y="129425"/>
                  </a:lnTo>
                  <a:close/>
                </a:path>
                <a:path w="539750" h="132079">
                  <a:moveTo>
                    <a:pt x="307733" y="93357"/>
                  </a:moveTo>
                  <a:lnTo>
                    <a:pt x="305155" y="81927"/>
                  </a:lnTo>
                  <a:lnTo>
                    <a:pt x="298272" y="72974"/>
                  </a:lnTo>
                  <a:lnTo>
                    <a:pt x="288391" y="66814"/>
                  </a:lnTo>
                  <a:lnTo>
                    <a:pt x="276771" y="63741"/>
                  </a:lnTo>
                  <a:lnTo>
                    <a:pt x="276771" y="63398"/>
                  </a:lnTo>
                  <a:lnTo>
                    <a:pt x="287375" y="59537"/>
                  </a:lnTo>
                  <a:lnTo>
                    <a:pt x="295757" y="53238"/>
                  </a:lnTo>
                  <a:lnTo>
                    <a:pt x="301269" y="44424"/>
                  </a:lnTo>
                  <a:lnTo>
                    <a:pt x="303263" y="32981"/>
                  </a:lnTo>
                  <a:lnTo>
                    <a:pt x="301053" y="23952"/>
                  </a:lnTo>
                  <a:lnTo>
                    <a:pt x="300012" y="19723"/>
                  </a:lnTo>
                  <a:lnTo>
                    <a:pt x="290741" y="9283"/>
                  </a:lnTo>
                  <a:lnTo>
                    <a:pt x="276110" y="2451"/>
                  </a:lnTo>
                  <a:lnTo>
                    <a:pt x="256832" y="0"/>
                  </a:lnTo>
                  <a:lnTo>
                    <a:pt x="243382" y="939"/>
                  </a:lnTo>
                  <a:lnTo>
                    <a:pt x="231800" y="3441"/>
                  </a:lnTo>
                  <a:lnTo>
                    <a:pt x="221957" y="6997"/>
                  </a:lnTo>
                  <a:lnTo>
                    <a:pt x="213766" y="11112"/>
                  </a:lnTo>
                  <a:lnTo>
                    <a:pt x="221208" y="32042"/>
                  </a:lnTo>
                  <a:lnTo>
                    <a:pt x="227749" y="29210"/>
                  </a:lnTo>
                  <a:lnTo>
                    <a:pt x="235496" y="26593"/>
                  </a:lnTo>
                  <a:lnTo>
                    <a:pt x="243789" y="24688"/>
                  </a:lnTo>
                  <a:lnTo>
                    <a:pt x="252171" y="23952"/>
                  </a:lnTo>
                  <a:lnTo>
                    <a:pt x="264871" y="23952"/>
                  </a:lnTo>
                  <a:lnTo>
                    <a:pt x="272275" y="29197"/>
                  </a:lnTo>
                  <a:lnTo>
                    <a:pt x="272313" y="37553"/>
                  </a:lnTo>
                  <a:lnTo>
                    <a:pt x="270675" y="44056"/>
                  </a:lnTo>
                  <a:lnTo>
                    <a:pt x="266065" y="48971"/>
                  </a:lnTo>
                  <a:lnTo>
                    <a:pt x="258927" y="52095"/>
                  </a:lnTo>
                  <a:lnTo>
                    <a:pt x="249732" y="53174"/>
                  </a:lnTo>
                  <a:lnTo>
                    <a:pt x="234861" y="53174"/>
                  </a:lnTo>
                  <a:lnTo>
                    <a:pt x="234861" y="75247"/>
                  </a:lnTo>
                  <a:lnTo>
                    <a:pt x="249542" y="75247"/>
                  </a:lnTo>
                  <a:lnTo>
                    <a:pt x="258432" y="75768"/>
                  </a:lnTo>
                  <a:lnTo>
                    <a:pt x="267081" y="77952"/>
                  </a:lnTo>
                  <a:lnTo>
                    <a:pt x="273621" y="82753"/>
                  </a:lnTo>
                  <a:lnTo>
                    <a:pt x="276225" y="91122"/>
                  </a:lnTo>
                  <a:lnTo>
                    <a:pt x="274497" y="98234"/>
                  </a:lnTo>
                  <a:lnTo>
                    <a:pt x="269621" y="103378"/>
                  </a:lnTo>
                  <a:lnTo>
                    <a:pt x="261962" y="106502"/>
                  </a:lnTo>
                  <a:lnTo>
                    <a:pt x="251968" y="107543"/>
                  </a:lnTo>
                  <a:lnTo>
                    <a:pt x="241884" y="106616"/>
                  </a:lnTo>
                  <a:lnTo>
                    <a:pt x="232181" y="104368"/>
                  </a:lnTo>
                  <a:lnTo>
                    <a:pt x="223837" y="101587"/>
                  </a:lnTo>
                  <a:lnTo>
                    <a:pt x="217843" y="99060"/>
                  </a:lnTo>
                  <a:lnTo>
                    <a:pt x="211137" y="121691"/>
                  </a:lnTo>
                  <a:lnTo>
                    <a:pt x="220827" y="126301"/>
                  </a:lnTo>
                  <a:lnTo>
                    <a:pt x="231394" y="129400"/>
                  </a:lnTo>
                  <a:lnTo>
                    <a:pt x="242265" y="131165"/>
                  </a:lnTo>
                  <a:lnTo>
                    <a:pt x="252907" y="131711"/>
                  </a:lnTo>
                  <a:lnTo>
                    <a:pt x="271538" y="129921"/>
                  </a:lnTo>
                  <a:lnTo>
                    <a:pt x="289267" y="123723"/>
                  </a:lnTo>
                  <a:lnTo>
                    <a:pt x="302514" y="111937"/>
                  </a:lnTo>
                  <a:lnTo>
                    <a:pt x="303745" y="107543"/>
                  </a:lnTo>
                  <a:lnTo>
                    <a:pt x="307733" y="93357"/>
                  </a:lnTo>
                  <a:close/>
                </a:path>
                <a:path w="539750" h="132079">
                  <a:moveTo>
                    <a:pt x="432549" y="6388"/>
                  </a:moveTo>
                  <a:lnTo>
                    <a:pt x="426910" y="4114"/>
                  </a:lnTo>
                  <a:lnTo>
                    <a:pt x="418922" y="2070"/>
                  </a:lnTo>
                  <a:lnTo>
                    <a:pt x="408825" y="584"/>
                  </a:lnTo>
                  <a:lnTo>
                    <a:pt x="396925" y="0"/>
                  </a:lnTo>
                  <a:lnTo>
                    <a:pt x="367385" y="4699"/>
                  </a:lnTo>
                  <a:lnTo>
                    <a:pt x="343725" y="18161"/>
                  </a:lnTo>
                  <a:lnTo>
                    <a:pt x="328002" y="39471"/>
                  </a:lnTo>
                  <a:lnTo>
                    <a:pt x="322313" y="67716"/>
                  </a:lnTo>
                  <a:lnTo>
                    <a:pt x="326923" y="93002"/>
                  </a:lnTo>
                  <a:lnTo>
                    <a:pt x="340626" y="113296"/>
                  </a:lnTo>
                  <a:lnTo>
                    <a:pt x="363220" y="126809"/>
                  </a:lnTo>
                  <a:lnTo>
                    <a:pt x="394500" y="131711"/>
                  </a:lnTo>
                  <a:lnTo>
                    <a:pt x="406717" y="131140"/>
                  </a:lnTo>
                  <a:lnTo>
                    <a:pt x="417156" y="129654"/>
                  </a:lnTo>
                  <a:lnTo>
                    <a:pt x="425411" y="127635"/>
                  </a:lnTo>
                  <a:lnTo>
                    <a:pt x="431063" y="125463"/>
                  </a:lnTo>
                  <a:lnTo>
                    <a:pt x="427228" y="107149"/>
                  </a:lnTo>
                  <a:lnTo>
                    <a:pt x="426199" y="102235"/>
                  </a:lnTo>
                  <a:lnTo>
                    <a:pt x="420535" y="104203"/>
                  </a:lnTo>
                  <a:lnTo>
                    <a:pt x="413689" y="105765"/>
                  </a:lnTo>
                  <a:lnTo>
                    <a:pt x="406158" y="106781"/>
                  </a:lnTo>
                  <a:lnTo>
                    <a:pt x="398411" y="107149"/>
                  </a:lnTo>
                  <a:lnTo>
                    <a:pt x="379298" y="104063"/>
                  </a:lnTo>
                  <a:lnTo>
                    <a:pt x="365264" y="95478"/>
                  </a:lnTo>
                  <a:lnTo>
                    <a:pt x="356616" y="82397"/>
                  </a:lnTo>
                  <a:lnTo>
                    <a:pt x="353669" y="65824"/>
                  </a:lnTo>
                  <a:lnTo>
                    <a:pt x="357060" y="47904"/>
                  </a:lnTo>
                  <a:lnTo>
                    <a:pt x="366433" y="34925"/>
                  </a:lnTo>
                  <a:lnTo>
                    <a:pt x="380555" y="27025"/>
                  </a:lnTo>
                  <a:lnTo>
                    <a:pt x="398221" y="24358"/>
                  </a:lnTo>
                  <a:lnTo>
                    <a:pt x="406628" y="24815"/>
                  </a:lnTo>
                  <a:lnTo>
                    <a:pt x="414159" y="26035"/>
                  </a:lnTo>
                  <a:lnTo>
                    <a:pt x="420712" y="27774"/>
                  </a:lnTo>
                  <a:lnTo>
                    <a:pt x="426199" y="29806"/>
                  </a:lnTo>
                  <a:lnTo>
                    <a:pt x="427672" y="24358"/>
                  </a:lnTo>
                  <a:lnTo>
                    <a:pt x="432549" y="6388"/>
                  </a:lnTo>
                  <a:close/>
                </a:path>
                <a:path w="539750" h="132079">
                  <a:moveTo>
                    <a:pt x="539407" y="105067"/>
                  </a:moveTo>
                  <a:lnTo>
                    <a:pt x="481215" y="105067"/>
                  </a:lnTo>
                  <a:lnTo>
                    <a:pt x="481215" y="76390"/>
                  </a:lnTo>
                  <a:lnTo>
                    <a:pt x="533260" y="76390"/>
                  </a:lnTo>
                  <a:lnTo>
                    <a:pt x="533260" y="52082"/>
                  </a:lnTo>
                  <a:lnTo>
                    <a:pt x="481215" y="52082"/>
                  </a:lnTo>
                  <a:lnTo>
                    <a:pt x="481215" y="26581"/>
                  </a:lnTo>
                  <a:lnTo>
                    <a:pt x="536435" y="26581"/>
                  </a:lnTo>
                  <a:lnTo>
                    <a:pt x="536435" y="2222"/>
                  </a:lnTo>
                  <a:lnTo>
                    <a:pt x="451599" y="2222"/>
                  </a:lnTo>
                  <a:lnTo>
                    <a:pt x="451599" y="129425"/>
                  </a:lnTo>
                  <a:lnTo>
                    <a:pt x="539407" y="129425"/>
                  </a:lnTo>
                  <a:lnTo>
                    <a:pt x="539407" y="105067"/>
                  </a:lnTo>
                  <a:close/>
                </a:path>
              </a:pathLst>
            </a:custGeom>
            <a:solidFill>
              <a:srgbClr val="009B98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pic>
          <p:nvPicPr>
            <p:cNvPr id="27" name="object 16">
              <a:extLst>
                <a:ext uri="{FF2B5EF4-FFF2-40B4-BE49-F238E27FC236}">
                  <a16:creationId xmlns:a16="http://schemas.microsoft.com/office/drawing/2014/main" id="{3E4BCB48-4F50-54D2-1A3E-549DEEDA47B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65578" y="7066254"/>
              <a:ext cx="96786" cy="128295"/>
            </a:xfrm>
            <a:prstGeom prst="rect">
              <a:avLst/>
            </a:prstGeom>
          </p:spPr>
        </p:pic>
        <p:pic>
          <p:nvPicPr>
            <p:cNvPr id="28" name="object 17">
              <a:extLst>
                <a:ext uri="{FF2B5EF4-FFF2-40B4-BE49-F238E27FC236}">
                  <a16:creationId xmlns:a16="http://schemas.microsoft.com/office/drawing/2014/main" id="{7E3915BB-B3AD-0F41-3BB9-75FCDF37FDD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81605" y="7066254"/>
              <a:ext cx="99961" cy="129781"/>
            </a:xfrm>
            <a:prstGeom prst="rect">
              <a:avLst/>
            </a:prstGeom>
          </p:spPr>
        </p:pic>
        <p:pic>
          <p:nvPicPr>
            <p:cNvPr id="29" name="object 18">
              <a:extLst>
                <a:ext uri="{FF2B5EF4-FFF2-40B4-BE49-F238E27FC236}">
                  <a16:creationId xmlns:a16="http://schemas.microsoft.com/office/drawing/2014/main" id="{55D56EA6-B766-0991-E3DA-8BC383A7875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35656" y="7065124"/>
              <a:ext cx="110185" cy="131711"/>
            </a:xfrm>
            <a:prstGeom prst="rect">
              <a:avLst/>
            </a:prstGeom>
          </p:spPr>
        </p:pic>
        <p:pic>
          <p:nvPicPr>
            <p:cNvPr id="30" name="object 19">
              <a:extLst>
                <a:ext uri="{FF2B5EF4-FFF2-40B4-BE49-F238E27FC236}">
                  <a16:creationId xmlns:a16="http://schemas.microsoft.com/office/drawing/2014/main" id="{38AD3A56-F062-CB85-E77A-CF889C6AF89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01709" y="7067346"/>
              <a:ext cx="113753" cy="12720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6BF52BF-8DDD-C6EA-593F-9801097E4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847" y="520961"/>
            <a:ext cx="532709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" panose="00000500000000000000" pitchFamily="2" charset="-52"/>
              </a:rPr>
              <a:t>Электронный </a:t>
            </a:r>
            <a:r>
              <a:rPr lang="ru-RU" sz="1600" b="1" dirty="0">
                <a:latin typeface="Montserrat" panose="00000500000000000000" pitchFamily="2" charset="-52"/>
              </a:rPr>
              <a:t>блок</a:t>
            </a:r>
            <a:r>
              <a:rPr lang="ru-RU" sz="1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" panose="00000500000000000000" pitchFamily="2" charset="-52"/>
              </a:rPr>
              <a:t> управления для перевода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" panose="00000500000000000000" pitchFamily="2" charset="-52"/>
              </a:rPr>
              <a:t>бензиновых моторов (3-4 цилиндра)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" panose="00000500000000000000" pitchFamily="2" charset="-52"/>
              </a:rPr>
              <a:t>на газ (LPG и СNG) от компании </a:t>
            </a:r>
            <a:r>
              <a:rPr lang="ru-RU" sz="1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" panose="00000500000000000000" pitchFamily="2" charset="-52"/>
              </a:rPr>
              <a:t>Tegas</a:t>
            </a:r>
            <a:r>
              <a:rPr lang="ru-RU" sz="1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" panose="00000500000000000000" pitchFamily="2" charset="-52"/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6A0D0B-BA03-36D2-4735-E70EF380B09C}"/>
              </a:ext>
            </a:extLst>
          </p:cNvPr>
          <p:cNvCxnSpPr/>
          <p:nvPr/>
        </p:nvCxnSpPr>
        <p:spPr>
          <a:xfrm>
            <a:off x="873327" y="1752029"/>
            <a:ext cx="915988" cy="0"/>
          </a:xfrm>
          <a:prstGeom prst="line">
            <a:avLst/>
          </a:prstGeom>
          <a:ln w="57150">
            <a:solidFill>
              <a:srgbClr val="01CE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Объект 19">
            <a:extLst>
              <a:ext uri="{FF2B5EF4-FFF2-40B4-BE49-F238E27FC236}">
                <a16:creationId xmlns:a16="http://schemas.microsoft.com/office/drawing/2014/main" id="{05FD6DBD-FB33-9354-AFF9-CA2140A1F2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5556" r="5556"/>
          <a:stretch/>
        </p:blipFill>
        <p:spPr>
          <a:xfrm>
            <a:off x="7287903" y="1230783"/>
            <a:ext cx="3907941" cy="4396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C3189251-DA10-93FF-66B0-8F2AB7B62CFF}"/>
              </a:ext>
            </a:extLst>
          </p:cNvPr>
          <p:cNvSpPr txBox="1">
            <a:spLocks/>
          </p:cNvSpPr>
          <p:nvPr/>
        </p:nvSpPr>
        <p:spPr>
          <a:xfrm>
            <a:off x="736847" y="1984728"/>
            <a:ext cx="6551056" cy="4321843"/>
          </a:xfrm>
          <a:prstGeom prst="rect">
            <a:avLst/>
          </a:prstGeom>
          <a:effectLst>
            <a:outerShdw blurRad="203200" dist="139700" dir="4140000" sx="101000" sy="101000" algn="l" rotWithShape="0">
              <a:prstClr val="black">
                <a:alpha val="65000"/>
              </a:prstClr>
            </a:outerShdw>
          </a:effectLst>
        </p:spPr>
        <p:txBody>
          <a:bodyPr rtlCol="0"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 eaLnBrk="1" hangingPunct="1">
              <a:lnSpc>
                <a:spcPct val="100000"/>
              </a:lnSpc>
              <a:spcBef>
                <a:spcPts val="600"/>
              </a:spcBef>
              <a:buClr>
                <a:srgbClr val="00989A"/>
              </a:buClr>
              <a:buFont typeface="Montserrat" panose="00000500000000000000" pitchFamily="2" charset="-52"/>
              <a:buChar char="▶"/>
            </a:pPr>
            <a:r>
              <a:rPr lang="ru-RU" sz="1400" dirty="0">
                <a:latin typeface="Montserrat" panose="00000500000000000000" pitchFamily="2" charset="-52"/>
              </a:rPr>
              <a:t>Производится  в легком, ударопрочном, влагозащищенном пластиковом корпусе.</a:t>
            </a:r>
          </a:p>
          <a:p>
            <a:pPr marL="177800" indent="-177800" eaLnBrk="1" hangingPunct="1">
              <a:lnSpc>
                <a:spcPct val="100000"/>
              </a:lnSpc>
              <a:spcBef>
                <a:spcPts val="600"/>
              </a:spcBef>
              <a:buClr>
                <a:srgbClr val="00989A"/>
              </a:buClr>
              <a:buFont typeface="Montserrat" panose="00000500000000000000" pitchFamily="2" charset="-52"/>
              <a:buChar char="▶"/>
            </a:pPr>
            <a:r>
              <a:rPr lang="ru-RU" sz="1400" dirty="0">
                <a:latin typeface="Montserrat" panose="00000500000000000000" pitchFamily="2" charset="-52"/>
              </a:rPr>
              <a:t>Работает со всеми видами впрыска топлива, кроме непосредственного впрыска.</a:t>
            </a:r>
          </a:p>
          <a:p>
            <a:pPr marL="177800" indent="-177800" eaLnBrk="1" hangingPunct="1">
              <a:lnSpc>
                <a:spcPct val="100000"/>
              </a:lnSpc>
              <a:spcBef>
                <a:spcPts val="600"/>
              </a:spcBef>
              <a:buClr>
                <a:srgbClr val="00989A"/>
              </a:buClr>
              <a:buFont typeface="Montserrat" panose="00000500000000000000" pitchFamily="2" charset="-52"/>
              <a:buChar char="▶"/>
            </a:pPr>
            <a:r>
              <a:rPr lang="ru-RU" sz="1400" dirty="0">
                <a:latin typeface="Montserrat" panose="00000500000000000000" pitchFamily="2" charset="-52"/>
              </a:rPr>
              <a:t>Блок поддерживает наиболее совершенные алгоритмы управления впрыском газа. Возможно подключение к диагностической шине OBD с помощью устройства TE-Z8 (K-Line). </a:t>
            </a:r>
          </a:p>
          <a:p>
            <a:pPr marL="177800" indent="-177800" eaLnBrk="1" hangingPunct="1">
              <a:lnSpc>
                <a:spcPct val="100000"/>
              </a:lnSpc>
              <a:spcBef>
                <a:spcPts val="600"/>
              </a:spcBef>
              <a:buClr>
                <a:srgbClr val="00989A"/>
              </a:buClr>
              <a:buFont typeface="Montserrat" panose="00000500000000000000" pitchFamily="2" charset="-52"/>
              <a:buChar char="▶"/>
            </a:pPr>
            <a:r>
              <a:rPr lang="ru-RU" sz="1400" dirty="0">
                <a:latin typeface="Montserrat" panose="00000500000000000000" pitchFamily="2" charset="-52"/>
              </a:rPr>
              <a:t>Позволяет использовать комбинированный датчик давления и температуры газа APS-12 совместно с версией ПО не ниже 5.20 и прошивкой блока не ниже v3.84.</a:t>
            </a:r>
          </a:p>
          <a:p>
            <a:pPr marL="177800" indent="-177800" eaLnBrk="1" hangingPunct="1">
              <a:lnSpc>
                <a:spcPct val="100000"/>
              </a:lnSpc>
              <a:spcBef>
                <a:spcPts val="600"/>
              </a:spcBef>
              <a:buClr>
                <a:srgbClr val="00989A"/>
              </a:buClr>
              <a:buFont typeface="Montserrat" panose="00000500000000000000" pitchFamily="2" charset="-52"/>
              <a:buChar char="▶"/>
            </a:pPr>
            <a:r>
              <a:rPr lang="ru-RU" sz="1400" dirty="0">
                <a:latin typeface="Montserrat" panose="00000500000000000000" pitchFamily="2" charset="-52"/>
              </a:rPr>
              <a:t>Использует жгуты-рассечки бензиновых инжекторов AM-HR, оснащённые широким диапазоном разъёмов (10 типов), а также позволяет использовать универсальный жгут-рассечку в случае отсутствия возможности подключения к разъёмной части. Эти обновления позволяют существенно упростить и ускорить монтаж оборудования, а также, в результате применения стандартных комплектующих, позволяют унифицировать элементную базу систем ALPHA.</a:t>
            </a:r>
          </a:p>
        </p:txBody>
      </p:sp>
      <p:grpSp>
        <p:nvGrpSpPr>
          <p:cNvPr id="13" name="object 10">
            <a:extLst>
              <a:ext uri="{FF2B5EF4-FFF2-40B4-BE49-F238E27FC236}">
                <a16:creationId xmlns:a16="http://schemas.microsoft.com/office/drawing/2014/main" id="{73C4484C-6A40-49FD-2959-71F082A19F80}"/>
              </a:ext>
            </a:extLst>
          </p:cNvPr>
          <p:cNvGrpSpPr>
            <a:grpSpLocks noChangeAspect="1"/>
          </p:cNvGrpSpPr>
          <p:nvPr/>
        </p:nvGrpSpPr>
        <p:grpSpPr>
          <a:xfrm>
            <a:off x="393592" y="6345096"/>
            <a:ext cx="1747690" cy="360000"/>
            <a:chOff x="682332" y="6807987"/>
            <a:chExt cx="2164080" cy="445770"/>
          </a:xfrm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grpSpPr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0456BD02-EABB-5F64-2C4C-59CB90182B1C}"/>
                </a:ext>
              </a:extLst>
            </p:cNvPr>
            <p:cNvSpPr/>
            <p:nvPr/>
          </p:nvSpPr>
          <p:spPr>
            <a:xfrm>
              <a:off x="682332" y="6807987"/>
              <a:ext cx="407670" cy="445770"/>
            </a:xfrm>
            <a:custGeom>
              <a:avLst/>
              <a:gdLst/>
              <a:ahLst/>
              <a:cxnLst/>
              <a:rect l="l" t="t" r="r" b="b"/>
              <a:pathLst>
                <a:path w="407669" h="445770">
                  <a:moveTo>
                    <a:pt x="181559" y="185597"/>
                  </a:moveTo>
                  <a:lnTo>
                    <a:pt x="143560" y="136182"/>
                  </a:lnTo>
                  <a:lnTo>
                    <a:pt x="47269" y="256882"/>
                  </a:lnTo>
                  <a:lnTo>
                    <a:pt x="84175" y="308622"/>
                  </a:lnTo>
                  <a:lnTo>
                    <a:pt x="181559" y="185597"/>
                  </a:lnTo>
                  <a:close/>
                </a:path>
                <a:path w="407669" h="445770">
                  <a:moveTo>
                    <a:pt x="295173" y="170167"/>
                  </a:moveTo>
                  <a:lnTo>
                    <a:pt x="207010" y="56311"/>
                  </a:lnTo>
                  <a:lnTo>
                    <a:pt x="159334" y="116192"/>
                  </a:lnTo>
                  <a:lnTo>
                    <a:pt x="215442" y="188074"/>
                  </a:lnTo>
                  <a:lnTo>
                    <a:pt x="101600" y="332092"/>
                  </a:lnTo>
                  <a:lnTo>
                    <a:pt x="158546" y="412356"/>
                  </a:lnTo>
                  <a:lnTo>
                    <a:pt x="248589" y="412356"/>
                  </a:lnTo>
                  <a:lnTo>
                    <a:pt x="176707" y="319239"/>
                  </a:lnTo>
                  <a:lnTo>
                    <a:pt x="295173" y="170167"/>
                  </a:lnTo>
                  <a:close/>
                </a:path>
                <a:path w="407669" h="445770">
                  <a:moveTo>
                    <a:pt x="364528" y="259359"/>
                  </a:moveTo>
                  <a:lnTo>
                    <a:pt x="312229" y="192100"/>
                  </a:lnTo>
                  <a:lnTo>
                    <a:pt x="211874" y="318744"/>
                  </a:lnTo>
                  <a:lnTo>
                    <a:pt x="271106" y="395389"/>
                  </a:lnTo>
                  <a:lnTo>
                    <a:pt x="364528" y="259359"/>
                  </a:lnTo>
                  <a:close/>
                </a:path>
                <a:path w="407669" h="445770">
                  <a:moveTo>
                    <a:pt x="407187" y="258864"/>
                  </a:moveTo>
                  <a:lnTo>
                    <a:pt x="389877" y="236550"/>
                  </a:lnTo>
                  <a:lnTo>
                    <a:pt x="389877" y="259359"/>
                  </a:lnTo>
                  <a:lnTo>
                    <a:pt x="272021" y="431495"/>
                  </a:lnTo>
                  <a:lnTo>
                    <a:pt x="141325" y="431304"/>
                  </a:lnTo>
                  <a:lnTo>
                    <a:pt x="17602" y="259613"/>
                  </a:lnTo>
                  <a:lnTo>
                    <a:pt x="206324" y="22682"/>
                  </a:lnTo>
                  <a:lnTo>
                    <a:pt x="389877" y="259359"/>
                  </a:lnTo>
                  <a:lnTo>
                    <a:pt x="389877" y="236550"/>
                  </a:lnTo>
                  <a:lnTo>
                    <a:pt x="224040" y="22682"/>
                  </a:lnTo>
                  <a:lnTo>
                    <a:pt x="206463" y="0"/>
                  </a:lnTo>
                  <a:lnTo>
                    <a:pt x="0" y="259168"/>
                  </a:lnTo>
                  <a:lnTo>
                    <a:pt x="134188" y="445300"/>
                  </a:lnTo>
                  <a:lnTo>
                    <a:pt x="279400" y="445554"/>
                  </a:lnTo>
                  <a:lnTo>
                    <a:pt x="289013" y="431507"/>
                  </a:lnTo>
                  <a:lnTo>
                    <a:pt x="407187" y="258864"/>
                  </a:lnTo>
                  <a:close/>
                </a:path>
              </a:pathLst>
            </a:custGeom>
            <a:solidFill>
              <a:srgbClr val="009B98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pic>
          <p:nvPicPr>
            <p:cNvPr id="17" name="object 12">
              <a:extLst>
                <a:ext uri="{FF2B5EF4-FFF2-40B4-BE49-F238E27FC236}">
                  <a16:creationId xmlns:a16="http://schemas.microsoft.com/office/drawing/2014/main" id="{06891098-7FAB-0B60-8C6C-FB2DB3282D1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1018" y="7067346"/>
              <a:ext cx="113804" cy="127203"/>
            </a:xfrm>
            <a:prstGeom prst="rect">
              <a:avLst/>
            </a:prstGeom>
          </p:spPr>
        </p:pic>
        <p:pic>
          <p:nvPicPr>
            <p:cNvPr id="18" name="object 13">
              <a:extLst>
                <a:ext uri="{FF2B5EF4-FFF2-40B4-BE49-F238E27FC236}">
                  <a16:creationId xmlns:a16="http://schemas.microsoft.com/office/drawing/2014/main" id="{4F9F0EAB-6A06-1398-7D3F-3C808DDB64F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30769" y="7067346"/>
              <a:ext cx="338683" cy="127203"/>
            </a:xfrm>
            <a:prstGeom prst="rect">
              <a:avLst/>
            </a:prstGeom>
          </p:spPr>
        </p:pic>
        <p:pic>
          <p:nvPicPr>
            <p:cNvPr id="19" name="object 14">
              <a:extLst>
                <a:ext uri="{FF2B5EF4-FFF2-40B4-BE49-F238E27FC236}">
                  <a16:creationId xmlns:a16="http://schemas.microsoft.com/office/drawing/2014/main" id="{6C834062-B3DF-F74F-A598-DE4D23B4DA1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9798" y="7066254"/>
              <a:ext cx="96786" cy="128295"/>
            </a:xfrm>
            <a:prstGeom prst="rect">
              <a:avLst/>
            </a:prstGeom>
          </p:spPr>
        </p:pic>
        <p:sp>
          <p:nvSpPr>
            <p:cNvPr id="20" name="object 15">
              <a:extLst>
                <a:ext uri="{FF2B5EF4-FFF2-40B4-BE49-F238E27FC236}">
                  <a16:creationId xmlns:a16="http://schemas.microsoft.com/office/drawing/2014/main" id="{08FD72FB-6777-DE28-5562-A03051F6DFC2}"/>
                </a:ext>
              </a:extLst>
            </p:cNvPr>
            <p:cNvSpPr/>
            <p:nvPr/>
          </p:nvSpPr>
          <p:spPr>
            <a:xfrm>
              <a:off x="1805825" y="7065124"/>
              <a:ext cx="539750" cy="132080"/>
            </a:xfrm>
            <a:custGeom>
              <a:avLst/>
              <a:gdLst/>
              <a:ahLst/>
              <a:cxnLst/>
              <a:rect l="l" t="t" r="r" b="b"/>
              <a:pathLst>
                <a:path w="539750" h="132079">
                  <a:moveTo>
                    <a:pt x="82054" y="2425"/>
                  </a:moveTo>
                  <a:lnTo>
                    <a:pt x="0" y="2425"/>
                  </a:lnTo>
                  <a:lnTo>
                    <a:pt x="0" y="26555"/>
                  </a:lnTo>
                  <a:lnTo>
                    <a:pt x="0" y="129425"/>
                  </a:lnTo>
                  <a:lnTo>
                    <a:pt x="29616" y="129425"/>
                  </a:lnTo>
                  <a:lnTo>
                    <a:pt x="29616" y="26555"/>
                  </a:lnTo>
                  <a:lnTo>
                    <a:pt x="82054" y="26555"/>
                  </a:lnTo>
                  <a:lnTo>
                    <a:pt x="82054" y="2425"/>
                  </a:lnTo>
                  <a:close/>
                </a:path>
                <a:path w="539750" h="132079">
                  <a:moveTo>
                    <a:pt x="199186" y="129425"/>
                  </a:moveTo>
                  <a:lnTo>
                    <a:pt x="187426" y="95440"/>
                  </a:lnTo>
                  <a:lnTo>
                    <a:pt x="179781" y="73367"/>
                  </a:lnTo>
                  <a:lnTo>
                    <a:pt x="162433" y="23215"/>
                  </a:lnTo>
                  <a:lnTo>
                    <a:pt x="155181" y="2222"/>
                  </a:lnTo>
                  <a:lnTo>
                    <a:pt x="150317" y="2222"/>
                  </a:lnTo>
                  <a:lnTo>
                    <a:pt x="150317" y="73367"/>
                  </a:lnTo>
                  <a:lnTo>
                    <a:pt x="119164" y="73367"/>
                  </a:lnTo>
                  <a:lnTo>
                    <a:pt x="127749" y="46228"/>
                  </a:lnTo>
                  <a:lnTo>
                    <a:pt x="129984" y="38836"/>
                  </a:lnTo>
                  <a:lnTo>
                    <a:pt x="131864" y="30353"/>
                  </a:lnTo>
                  <a:lnTo>
                    <a:pt x="133896" y="23215"/>
                  </a:lnTo>
                  <a:lnTo>
                    <a:pt x="134302" y="23215"/>
                  </a:lnTo>
                  <a:lnTo>
                    <a:pt x="138760" y="38836"/>
                  </a:lnTo>
                  <a:lnTo>
                    <a:pt x="141198" y="46228"/>
                  </a:lnTo>
                  <a:lnTo>
                    <a:pt x="150317" y="73367"/>
                  </a:lnTo>
                  <a:lnTo>
                    <a:pt x="150317" y="2222"/>
                  </a:lnTo>
                  <a:lnTo>
                    <a:pt x="115252" y="2222"/>
                  </a:lnTo>
                  <a:lnTo>
                    <a:pt x="73329" y="129425"/>
                  </a:lnTo>
                  <a:lnTo>
                    <a:pt x="104635" y="129425"/>
                  </a:lnTo>
                  <a:lnTo>
                    <a:pt x="114503" y="95440"/>
                  </a:lnTo>
                  <a:lnTo>
                    <a:pt x="155181" y="95440"/>
                  </a:lnTo>
                  <a:lnTo>
                    <a:pt x="166344" y="129425"/>
                  </a:lnTo>
                  <a:lnTo>
                    <a:pt x="199186" y="129425"/>
                  </a:lnTo>
                  <a:close/>
                </a:path>
                <a:path w="539750" h="132079">
                  <a:moveTo>
                    <a:pt x="307733" y="93357"/>
                  </a:moveTo>
                  <a:lnTo>
                    <a:pt x="305155" y="81927"/>
                  </a:lnTo>
                  <a:lnTo>
                    <a:pt x="298272" y="72974"/>
                  </a:lnTo>
                  <a:lnTo>
                    <a:pt x="288391" y="66814"/>
                  </a:lnTo>
                  <a:lnTo>
                    <a:pt x="276771" y="63741"/>
                  </a:lnTo>
                  <a:lnTo>
                    <a:pt x="276771" y="63398"/>
                  </a:lnTo>
                  <a:lnTo>
                    <a:pt x="287375" y="59537"/>
                  </a:lnTo>
                  <a:lnTo>
                    <a:pt x="295757" y="53238"/>
                  </a:lnTo>
                  <a:lnTo>
                    <a:pt x="301269" y="44424"/>
                  </a:lnTo>
                  <a:lnTo>
                    <a:pt x="303263" y="32981"/>
                  </a:lnTo>
                  <a:lnTo>
                    <a:pt x="301053" y="23952"/>
                  </a:lnTo>
                  <a:lnTo>
                    <a:pt x="300012" y="19723"/>
                  </a:lnTo>
                  <a:lnTo>
                    <a:pt x="290741" y="9283"/>
                  </a:lnTo>
                  <a:lnTo>
                    <a:pt x="276110" y="2451"/>
                  </a:lnTo>
                  <a:lnTo>
                    <a:pt x="256832" y="0"/>
                  </a:lnTo>
                  <a:lnTo>
                    <a:pt x="243382" y="939"/>
                  </a:lnTo>
                  <a:lnTo>
                    <a:pt x="231800" y="3441"/>
                  </a:lnTo>
                  <a:lnTo>
                    <a:pt x="221957" y="6997"/>
                  </a:lnTo>
                  <a:lnTo>
                    <a:pt x="213766" y="11112"/>
                  </a:lnTo>
                  <a:lnTo>
                    <a:pt x="221208" y="32042"/>
                  </a:lnTo>
                  <a:lnTo>
                    <a:pt x="227749" y="29210"/>
                  </a:lnTo>
                  <a:lnTo>
                    <a:pt x="235496" y="26593"/>
                  </a:lnTo>
                  <a:lnTo>
                    <a:pt x="243789" y="24688"/>
                  </a:lnTo>
                  <a:lnTo>
                    <a:pt x="252171" y="23952"/>
                  </a:lnTo>
                  <a:lnTo>
                    <a:pt x="264871" y="23952"/>
                  </a:lnTo>
                  <a:lnTo>
                    <a:pt x="272275" y="29197"/>
                  </a:lnTo>
                  <a:lnTo>
                    <a:pt x="272313" y="37553"/>
                  </a:lnTo>
                  <a:lnTo>
                    <a:pt x="270675" y="44056"/>
                  </a:lnTo>
                  <a:lnTo>
                    <a:pt x="266065" y="48971"/>
                  </a:lnTo>
                  <a:lnTo>
                    <a:pt x="258927" y="52095"/>
                  </a:lnTo>
                  <a:lnTo>
                    <a:pt x="249732" y="53174"/>
                  </a:lnTo>
                  <a:lnTo>
                    <a:pt x="234861" y="53174"/>
                  </a:lnTo>
                  <a:lnTo>
                    <a:pt x="234861" y="75247"/>
                  </a:lnTo>
                  <a:lnTo>
                    <a:pt x="249542" y="75247"/>
                  </a:lnTo>
                  <a:lnTo>
                    <a:pt x="258432" y="75768"/>
                  </a:lnTo>
                  <a:lnTo>
                    <a:pt x="267081" y="77952"/>
                  </a:lnTo>
                  <a:lnTo>
                    <a:pt x="273621" y="82753"/>
                  </a:lnTo>
                  <a:lnTo>
                    <a:pt x="276225" y="91122"/>
                  </a:lnTo>
                  <a:lnTo>
                    <a:pt x="274497" y="98234"/>
                  </a:lnTo>
                  <a:lnTo>
                    <a:pt x="269621" y="103378"/>
                  </a:lnTo>
                  <a:lnTo>
                    <a:pt x="261962" y="106502"/>
                  </a:lnTo>
                  <a:lnTo>
                    <a:pt x="251968" y="107543"/>
                  </a:lnTo>
                  <a:lnTo>
                    <a:pt x="241884" y="106616"/>
                  </a:lnTo>
                  <a:lnTo>
                    <a:pt x="232181" y="104368"/>
                  </a:lnTo>
                  <a:lnTo>
                    <a:pt x="223837" y="101587"/>
                  </a:lnTo>
                  <a:lnTo>
                    <a:pt x="217843" y="99060"/>
                  </a:lnTo>
                  <a:lnTo>
                    <a:pt x="211137" y="121691"/>
                  </a:lnTo>
                  <a:lnTo>
                    <a:pt x="220827" y="126301"/>
                  </a:lnTo>
                  <a:lnTo>
                    <a:pt x="231394" y="129400"/>
                  </a:lnTo>
                  <a:lnTo>
                    <a:pt x="242265" y="131165"/>
                  </a:lnTo>
                  <a:lnTo>
                    <a:pt x="252907" y="131711"/>
                  </a:lnTo>
                  <a:lnTo>
                    <a:pt x="271538" y="129921"/>
                  </a:lnTo>
                  <a:lnTo>
                    <a:pt x="289267" y="123723"/>
                  </a:lnTo>
                  <a:lnTo>
                    <a:pt x="302514" y="111937"/>
                  </a:lnTo>
                  <a:lnTo>
                    <a:pt x="303745" y="107543"/>
                  </a:lnTo>
                  <a:lnTo>
                    <a:pt x="307733" y="93357"/>
                  </a:lnTo>
                  <a:close/>
                </a:path>
                <a:path w="539750" h="132079">
                  <a:moveTo>
                    <a:pt x="432549" y="6388"/>
                  </a:moveTo>
                  <a:lnTo>
                    <a:pt x="426910" y="4114"/>
                  </a:lnTo>
                  <a:lnTo>
                    <a:pt x="418922" y="2070"/>
                  </a:lnTo>
                  <a:lnTo>
                    <a:pt x="408825" y="584"/>
                  </a:lnTo>
                  <a:lnTo>
                    <a:pt x="396925" y="0"/>
                  </a:lnTo>
                  <a:lnTo>
                    <a:pt x="367385" y="4699"/>
                  </a:lnTo>
                  <a:lnTo>
                    <a:pt x="343725" y="18161"/>
                  </a:lnTo>
                  <a:lnTo>
                    <a:pt x="328002" y="39471"/>
                  </a:lnTo>
                  <a:lnTo>
                    <a:pt x="322313" y="67716"/>
                  </a:lnTo>
                  <a:lnTo>
                    <a:pt x="326923" y="93002"/>
                  </a:lnTo>
                  <a:lnTo>
                    <a:pt x="340626" y="113296"/>
                  </a:lnTo>
                  <a:lnTo>
                    <a:pt x="363220" y="126809"/>
                  </a:lnTo>
                  <a:lnTo>
                    <a:pt x="394500" y="131711"/>
                  </a:lnTo>
                  <a:lnTo>
                    <a:pt x="406717" y="131140"/>
                  </a:lnTo>
                  <a:lnTo>
                    <a:pt x="417156" y="129654"/>
                  </a:lnTo>
                  <a:lnTo>
                    <a:pt x="425411" y="127635"/>
                  </a:lnTo>
                  <a:lnTo>
                    <a:pt x="431063" y="125463"/>
                  </a:lnTo>
                  <a:lnTo>
                    <a:pt x="427228" y="107149"/>
                  </a:lnTo>
                  <a:lnTo>
                    <a:pt x="426199" y="102235"/>
                  </a:lnTo>
                  <a:lnTo>
                    <a:pt x="420535" y="104203"/>
                  </a:lnTo>
                  <a:lnTo>
                    <a:pt x="413689" y="105765"/>
                  </a:lnTo>
                  <a:lnTo>
                    <a:pt x="406158" y="106781"/>
                  </a:lnTo>
                  <a:lnTo>
                    <a:pt x="398411" y="107149"/>
                  </a:lnTo>
                  <a:lnTo>
                    <a:pt x="379298" y="104063"/>
                  </a:lnTo>
                  <a:lnTo>
                    <a:pt x="365264" y="95478"/>
                  </a:lnTo>
                  <a:lnTo>
                    <a:pt x="356616" y="82397"/>
                  </a:lnTo>
                  <a:lnTo>
                    <a:pt x="353669" y="65824"/>
                  </a:lnTo>
                  <a:lnTo>
                    <a:pt x="357060" y="47904"/>
                  </a:lnTo>
                  <a:lnTo>
                    <a:pt x="366433" y="34925"/>
                  </a:lnTo>
                  <a:lnTo>
                    <a:pt x="380555" y="27025"/>
                  </a:lnTo>
                  <a:lnTo>
                    <a:pt x="398221" y="24358"/>
                  </a:lnTo>
                  <a:lnTo>
                    <a:pt x="406628" y="24815"/>
                  </a:lnTo>
                  <a:lnTo>
                    <a:pt x="414159" y="26035"/>
                  </a:lnTo>
                  <a:lnTo>
                    <a:pt x="420712" y="27774"/>
                  </a:lnTo>
                  <a:lnTo>
                    <a:pt x="426199" y="29806"/>
                  </a:lnTo>
                  <a:lnTo>
                    <a:pt x="427672" y="24358"/>
                  </a:lnTo>
                  <a:lnTo>
                    <a:pt x="432549" y="6388"/>
                  </a:lnTo>
                  <a:close/>
                </a:path>
                <a:path w="539750" h="132079">
                  <a:moveTo>
                    <a:pt x="539407" y="105067"/>
                  </a:moveTo>
                  <a:lnTo>
                    <a:pt x="481215" y="105067"/>
                  </a:lnTo>
                  <a:lnTo>
                    <a:pt x="481215" y="76390"/>
                  </a:lnTo>
                  <a:lnTo>
                    <a:pt x="533260" y="76390"/>
                  </a:lnTo>
                  <a:lnTo>
                    <a:pt x="533260" y="52082"/>
                  </a:lnTo>
                  <a:lnTo>
                    <a:pt x="481215" y="52082"/>
                  </a:lnTo>
                  <a:lnTo>
                    <a:pt x="481215" y="26581"/>
                  </a:lnTo>
                  <a:lnTo>
                    <a:pt x="536435" y="26581"/>
                  </a:lnTo>
                  <a:lnTo>
                    <a:pt x="536435" y="2222"/>
                  </a:lnTo>
                  <a:lnTo>
                    <a:pt x="451599" y="2222"/>
                  </a:lnTo>
                  <a:lnTo>
                    <a:pt x="451599" y="129425"/>
                  </a:lnTo>
                  <a:lnTo>
                    <a:pt x="539407" y="129425"/>
                  </a:lnTo>
                  <a:lnTo>
                    <a:pt x="539407" y="105067"/>
                  </a:lnTo>
                  <a:close/>
                </a:path>
              </a:pathLst>
            </a:custGeom>
            <a:solidFill>
              <a:srgbClr val="009B98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pic>
          <p:nvPicPr>
            <p:cNvPr id="21" name="object 16">
              <a:extLst>
                <a:ext uri="{FF2B5EF4-FFF2-40B4-BE49-F238E27FC236}">
                  <a16:creationId xmlns:a16="http://schemas.microsoft.com/office/drawing/2014/main" id="{87E1AB20-252C-E082-36BD-429CD4C7D0E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65578" y="7066254"/>
              <a:ext cx="96786" cy="128295"/>
            </a:xfrm>
            <a:prstGeom prst="rect">
              <a:avLst/>
            </a:prstGeom>
          </p:spPr>
        </p:pic>
        <p:pic>
          <p:nvPicPr>
            <p:cNvPr id="22" name="object 17">
              <a:extLst>
                <a:ext uri="{FF2B5EF4-FFF2-40B4-BE49-F238E27FC236}">
                  <a16:creationId xmlns:a16="http://schemas.microsoft.com/office/drawing/2014/main" id="{A4626C3C-6DDC-1AC0-057D-CCB211BFD5C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81605" y="7066254"/>
              <a:ext cx="99961" cy="129781"/>
            </a:xfrm>
            <a:prstGeom prst="rect">
              <a:avLst/>
            </a:prstGeom>
          </p:spPr>
        </p:pic>
        <p:pic>
          <p:nvPicPr>
            <p:cNvPr id="23" name="object 18">
              <a:extLst>
                <a:ext uri="{FF2B5EF4-FFF2-40B4-BE49-F238E27FC236}">
                  <a16:creationId xmlns:a16="http://schemas.microsoft.com/office/drawing/2014/main" id="{7C67F3A7-8AFA-01AC-6E58-2C0A5289651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35656" y="7065124"/>
              <a:ext cx="110185" cy="131711"/>
            </a:xfrm>
            <a:prstGeom prst="rect">
              <a:avLst/>
            </a:prstGeom>
          </p:spPr>
        </p:pic>
        <p:pic>
          <p:nvPicPr>
            <p:cNvPr id="24" name="object 19">
              <a:extLst>
                <a:ext uri="{FF2B5EF4-FFF2-40B4-BE49-F238E27FC236}">
                  <a16:creationId xmlns:a16="http://schemas.microsoft.com/office/drawing/2014/main" id="{D61DF5E4-FDDD-6E37-B988-902C85E78B1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01709" y="7067346"/>
              <a:ext cx="113753" cy="127203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86ACDD0-884E-ED14-5C45-D4C7088EC8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94113" y="209469"/>
            <a:ext cx="1563408" cy="4979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D7AAC744-D526-E16C-9F06-8062CCDC2EC5}"/>
              </a:ext>
            </a:extLst>
          </p:cNvPr>
          <p:cNvGrpSpPr/>
          <p:nvPr/>
        </p:nvGrpSpPr>
        <p:grpSpPr>
          <a:xfrm>
            <a:off x="8156539" y="319553"/>
            <a:ext cx="4848579" cy="478932"/>
            <a:chOff x="6017018" y="793723"/>
            <a:chExt cx="4848579" cy="478932"/>
          </a:xfrm>
          <a:solidFill>
            <a:schemeClr val="tx1"/>
          </a:solidFill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3CE1AD8D-F903-2DB2-7A42-947184DC0722}"/>
                </a:ext>
              </a:extLst>
            </p:cNvPr>
            <p:cNvSpPr/>
            <p:nvPr/>
          </p:nvSpPr>
          <p:spPr>
            <a:xfrm rot="16200000">
              <a:off x="7220656" y="1151753"/>
              <a:ext cx="111118" cy="130685"/>
            </a:xfrm>
            <a:custGeom>
              <a:avLst/>
              <a:gdLst>
                <a:gd name="connsiteX0" fmla="*/ -447 w 111118"/>
                <a:gd name="connsiteY0" fmla="*/ 66165 h 130685"/>
                <a:gd name="connsiteX1" fmla="*/ 54466 w 111118"/>
                <a:gd name="connsiteY1" fmla="*/ 69 h 130685"/>
                <a:gd name="connsiteX2" fmla="*/ 110664 w 111118"/>
                <a:gd name="connsiteY2" fmla="*/ 64654 h 130685"/>
                <a:gd name="connsiteX3" fmla="*/ 55751 w 111118"/>
                <a:gd name="connsiteY3" fmla="*/ 130749 h 130685"/>
                <a:gd name="connsiteX4" fmla="*/ 55108 w 111118"/>
                <a:gd name="connsiteY4" fmla="*/ 130749 h 130685"/>
                <a:gd name="connsiteX5" fmla="*/ -447 w 111118"/>
                <a:gd name="connsiteY5" fmla="*/ 66165 h 130685"/>
                <a:gd name="connsiteX6" fmla="*/ -447 w 111118"/>
                <a:gd name="connsiteY6" fmla="*/ 66165 h 130685"/>
                <a:gd name="connsiteX7" fmla="*/ 76142 w 111118"/>
                <a:gd name="connsiteY7" fmla="*/ 66165 h 130685"/>
                <a:gd name="connsiteX8" fmla="*/ 55108 w 111118"/>
                <a:gd name="connsiteY8" fmla="*/ 41049 h 130685"/>
                <a:gd name="connsiteX9" fmla="*/ 33753 w 111118"/>
                <a:gd name="connsiteY9" fmla="*/ 65787 h 130685"/>
                <a:gd name="connsiteX10" fmla="*/ 54787 w 111118"/>
                <a:gd name="connsiteY10" fmla="*/ 90903 h 130685"/>
                <a:gd name="connsiteX11" fmla="*/ 55108 w 111118"/>
                <a:gd name="connsiteY11" fmla="*/ 90903 h 130685"/>
                <a:gd name="connsiteX12" fmla="*/ 75339 w 111118"/>
                <a:gd name="connsiteY12" fmla="*/ 66165 h 13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1118" h="130685">
                  <a:moveTo>
                    <a:pt x="-447" y="66165"/>
                  </a:moveTo>
                  <a:cubicBezTo>
                    <a:pt x="-800" y="30077"/>
                    <a:pt x="23782" y="485"/>
                    <a:pt x="54466" y="69"/>
                  </a:cubicBezTo>
                  <a:cubicBezTo>
                    <a:pt x="85150" y="-346"/>
                    <a:pt x="110294" y="28566"/>
                    <a:pt x="110664" y="64654"/>
                  </a:cubicBezTo>
                  <a:cubicBezTo>
                    <a:pt x="111017" y="100742"/>
                    <a:pt x="86435" y="130334"/>
                    <a:pt x="55751" y="130749"/>
                  </a:cubicBezTo>
                  <a:cubicBezTo>
                    <a:pt x="55542" y="130749"/>
                    <a:pt x="55317" y="130749"/>
                    <a:pt x="55108" y="130749"/>
                  </a:cubicBezTo>
                  <a:cubicBezTo>
                    <a:pt x="24601" y="130957"/>
                    <a:pt x="-271" y="102045"/>
                    <a:pt x="-447" y="66165"/>
                  </a:cubicBezTo>
                  <a:cubicBezTo>
                    <a:pt x="-447" y="66165"/>
                    <a:pt x="-447" y="66165"/>
                    <a:pt x="-447" y="66165"/>
                  </a:cubicBezTo>
                  <a:close/>
                  <a:moveTo>
                    <a:pt x="76142" y="66165"/>
                  </a:moveTo>
                  <a:cubicBezTo>
                    <a:pt x="76222" y="52398"/>
                    <a:pt x="66813" y="41162"/>
                    <a:pt x="55108" y="41049"/>
                  </a:cubicBezTo>
                  <a:cubicBezTo>
                    <a:pt x="43403" y="40954"/>
                    <a:pt x="33849" y="52020"/>
                    <a:pt x="33753" y="65787"/>
                  </a:cubicBezTo>
                  <a:cubicBezTo>
                    <a:pt x="33673" y="79554"/>
                    <a:pt x="43082" y="90790"/>
                    <a:pt x="54787" y="90903"/>
                  </a:cubicBezTo>
                  <a:cubicBezTo>
                    <a:pt x="54899" y="90903"/>
                    <a:pt x="54996" y="90903"/>
                    <a:pt x="55108" y="90903"/>
                  </a:cubicBezTo>
                  <a:cubicBezTo>
                    <a:pt x="66412" y="90394"/>
                    <a:pt x="75339" y="79459"/>
                    <a:pt x="75339" y="66165"/>
                  </a:cubicBezTo>
                  <a:close/>
                </a:path>
              </a:pathLst>
            </a:custGeom>
            <a:grpFill/>
            <a:ln w="1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51880E5C-593D-8EB2-C732-6C0741DFFA6F}"/>
                </a:ext>
              </a:extLst>
            </p:cNvPr>
            <p:cNvGrpSpPr/>
            <p:nvPr/>
          </p:nvGrpSpPr>
          <p:grpSpPr>
            <a:xfrm>
              <a:off x="6017018" y="793723"/>
              <a:ext cx="4848579" cy="460177"/>
              <a:chOff x="5256982" y="744162"/>
              <a:chExt cx="4848579" cy="460177"/>
            </a:xfrm>
            <a:grpFill/>
          </p:grpSpPr>
          <p:sp>
            <p:nvSpPr>
              <p:cNvPr id="29" name="Полилиния: фигура 28">
                <a:extLst>
                  <a:ext uri="{FF2B5EF4-FFF2-40B4-BE49-F238E27FC236}">
                    <a16:creationId xmlns:a16="http://schemas.microsoft.com/office/drawing/2014/main" id="{BC4CF2F3-2906-FAC3-D391-F435AB371ABA}"/>
                  </a:ext>
                </a:extLst>
              </p:cNvPr>
              <p:cNvSpPr/>
              <p:nvPr/>
            </p:nvSpPr>
            <p:spPr>
              <a:xfrm rot="16200000">
                <a:off x="7520118" y="-1381103"/>
                <a:ext cx="460177" cy="4710708"/>
              </a:xfrm>
              <a:custGeom>
                <a:avLst/>
                <a:gdLst>
                  <a:gd name="connsiteX0" fmla="*/ 0 w 460177"/>
                  <a:gd name="connsiteY0" fmla="*/ 3964209 h 4710708"/>
                  <a:gd name="connsiteX1" fmla="*/ 0 w 460177"/>
                  <a:gd name="connsiteY1" fmla="*/ 1386491 h 4710708"/>
                  <a:gd name="connsiteX2" fmla="*/ 156229 w 460177"/>
                  <a:gd name="connsiteY2" fmla="*/ 1204257 h 4710708"/>
                  <a:gd name="connsiteX3" fmla="*/ 156229 w 460177"/>
                  <a:gd name="connsiteY3" fmla="*/ 0 h 4710708"/>
                  <a:gd name="connsiteX4" fmla="*/ 190590 w 460177"/>
                  <a:gd name="connsiteY4" fmla="*/ 0 h 4710708"/>
                  <a:gd name="connsiteX5" fmla="*/ 190590 w 460177"/>
                  <a:gd name="connsiteY5" fmla="*/ 1220875 h 4710708"/>
                  <a:gd name="connsiteX6" fmla="*/ 34200 w 460177"/>
                  <a:gd name="connsiteY6" fmla="*/ 1403109 h 4710708"/>
                  <a:gd name="connsiteX7" fmla="*/ 34200 w 460177"/>
                  <a:gd name="connsiteY7" fmla="*/ 3947591 h 4710708"/>
                  <a:gd name="connsiteX8" fmla="*/ 460177 w 460177"/>
                  <a:gd name="connsiteY8" fmla="*/ 4444251 h 4710708"/>
                  <a:gd name="connsiteX9" fmla="*/ 460177 w 460177"/>
                  <a:gd name="connsiteY9" fmla="*/ 4710709 h 4710708"/>
                  <a:gd name="connsiteX10" fmla="*/ 425816 w 460177"/>
                  <a:gd name="connsiteY10" fmla="*/ 4710709 h 4710708"/>
                  <a:gd name="connsiteX11" fmla="*/ 425816 w 460177"/>
                  <a:gd name="connsiteY11" fmla="*/ 4460869 h 4710708"/>
                  <a:gd name="connsiteX12" fmla="*/ 0 w 460177"/>
                  <a:gd name="connsiteY12" fmla="*/ 3964209 h 471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177" h="4710708">
                    <a:moveTo>
                      <a:pt x="0" y="3964209"/>
                    </a:moveTo>
                    <a:lnTo>
                      <a:pt x="0" y="1386491"/>
                    </a:lnTo>
                    <a:lnTo>
                      <a:pt x="156229" y="1204257"/>
                    </a:lnTo>
                    <a:lnTo>
                      <a:pt x="156229" y="0"/>
                    </a:lnTo>
                    <a:lnTo>
                      <a:pt x="190590" y="0"/>
                    </a:lnTo>
                    <a:lnTo>
                      <a:pt x="190590" y="1220875"/>
                    </a:lnTo>
                    <a:lnTo>
                      <a:pt x="34200" y="1403109"/>
                    </a:lnTo>
                    <a:lnTo>
                      <a:pt x="34200" y="3947591"/>
                    </a:lnTo>
                    <a:lnTo>
                      <a:pt x="460177" y="4444251"/>
                    </a:lnTo>
                    <a:lnTo>
                      <a:pt x="460177" y="4710709"/>
                    </a:lnTo>
                    <a:lnTo>
                      <a:pt x="425816" y="4710709"/>
                    </a:lnTo>
                    <a:lnTo>
                      <a:pt x="425816" y="4460869"/>
                    </a:lnTo>
                    <a:lnTo>
                      <a:pt x="0" y="3964209"/>
                    </a:lnTo>
                    <a:close/>
                  </a:path>
                </a:pathLst>
              </a:custGeom>
              <a:grpFill/>
              <a:ln w="1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: фигура 29">
                <a:extLst>
                  <a:ext uri="{FF2B5EF4-FFF2-40B4-BE49-F238E27FC236}">
                    <a16:creationId xmlns:a16="http://schemas.microsoft.com/office/drawing/2014/main" id="{685471ED-35D4-7470-1E2F-52FCCCAC7429}"/>
                  </a:ext>
                </a:extLst>
              </p:cNvPr>
              <p:cNvSpPr/>
              <p:nvPr/>
            </p:nvSpPr>
            <p:spPr>
              <a:xfrm rot="16200000">
                <a:off x="5269497" y="952858"/>
                <a:ext cx="144174" cy="169204"/>
              </a:xfrm>
              <a:custGeom>
                <a:avLst/>
                <a:gdLst>
                  <a:gd name="connsiteX0" fmla="*/ -448 w 144174"/>
                  <a:gd name="connsiteY0" fmla="*/ 84990 h 169204"/>
                  <a:gd name="connsiteX1" fmla="*/ 17856 w 144174"/>
                  <a:gd name="connsiteY1" fmla="*/ 28337 h 169204"/>
                  <a:gd name="connsiteX2" fmla="*/ 67792 w 144174"/>
                  <a:gd name="connsiteY2" fmla="*/ 199 h 169204"/>
                  <a:gd name="connsiteX3" fmla="*/ 143610 w 144174"/>
                  <a:gd name="connsiteY3" fmla="*/ 79967 h 169204"/>
                  <a:gd name="connsiteX4" fmla="*/ 75788 w 144174"/>
                  <a:gd name="connsiteY4" fmla="*/ 169139 h 169204"/>
                  <a:gd name="connsiteX5" fmla="*/ 23797 w 144174"/>
                  <a:gd name="connsiteY5" fmla="*/ 147686 h 169204"/>
                  <a:gd name="connsiteX6" fmla="*/ -288 w 144174"/>
                  <a:gd name="connsiteY6" fmla="*/ 89522 h 169204"/>
                  <a:gd name="connsiteX7" fmla="*/ -448 w 144174"/>
                  <a:gd name="connsiteY7" fmla="*/ 84990 h 169204"/>
                  <a:gd name="connsiteX8" fmla="*/ 110181 w 144174"/>
                  <a:gd name="connsiteY8" fmla="*/ 84990 h 169204"/>
                  <a:gd name="connsiteX9" fmla="*/ 110181 w 144174"/>
                  <a:gd name="connsiteY9" fmla="*/ 82346 h 169204"/>
                  <a:gd name="connsiteX10" fmla="*/ 97496 w 144174"/>
                  <a:gd name="connsiteY10" fmla="*/ 51564 h 169204"/>
                  <a:gd name="connsiteX11" fmla="*/ 43707 w 144174"/>
                  <a:gd name="connsiteY11" fmla="*/ 55153 h 169204"/>
                  <a:gd name="connsiteX12" fmla="*/ 34073 w 144174"/>
                  <a:gd name="connsiteY12" fmla="*/ 87445 h 169204"/>
                  <a:gd name="connsiteX13" fmla="*/ 75435 w 144174"/>
                  <a:gd name="connsiteY13" fmla="*/ 128348 h 169204"/>
                  <a:gd name="connsiteX14" fmla="*/ 110341 w 144174"/>
                  <a:gd name="connsiteY14" fmla="*/ 84990 h 16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4174" h="169204">
                    <a:moveTo>
                      <a:pt x="-448" y="84990"/>
                    </a:moveTo>
                    <a:cubicBezTo>
                      <a:pt x="-544" y="64085"/>
                      <a:pt x="5974" y="43879"/>
                      <a:pt x="17856" y="28337"/>
                    </a:cubicBezTo>
                    <a:cubicBezTo>
                      <a:pt x="30685" y="11567"/>
                      <a:pt x="48636" y="1445"/>
                      <a:pt x="67792" y="199"/>
                    </a:cubicBezTo>
                    <a:cubicBezTo>
                      <a:pt x="107451" y="-2407"/>
                      <a:pt x="141410" y="33303"/>
                      <a:pt x="143610" y="79967"/>
                    </a:cubicBezTo>
                    <a:cubicBezTo>
                      <a:pt x="145826" y="126611"/>
                      <a:pt x="115463" y="166552"/>
                      <a:pt x="75788" y="169139"/>
                    </a:cubicBezTo>
                    <a:cubicBezTo>
                      <a:pt x="56729" y="170385"/>
                      <a:pt x="38023" y="162680"/>
                      <a:pt x="23797" y="147686"/>
                    </a:cubicBezTo>
                    <a:cubicBezTo>
                      <a:pt x="9442" y="132900"/>
                      <a:pt x="772" y="111938"/>
                      <a:pt x="-288" y="89522"/>
                    </a:cubicBezTo>
                    <a:cubicBezTo>
                      <a:pt x="-400" y="88011"/>
                      <a:pt x="-464" y="86501"/>
                      <a:pt x="-448" y="84990"/>
                    </a:cubicBezTo>
                    <a:close/>
                    <a:moveTo>
                      <a:pt x="110181" y="84990"/>
                    </a:moveTo>
                    <a:cubicBezTo>
                      <a:pt x="110261" y="84102"/>
                      <a:pt x="110261" y="83234"/>
                      <a:pt x="110181" y="82346"/>
                    </a:cubicBezTo>
                    <a:cubicBezTo>
                      <a:pt x="109715" y="70468"/>
                      <a:pt x="105123" y="59345"/>
                      <a:pt x="97496" y="51564"/>
                    </a:cubicBezTo>
                    <a:cubicBezTo>
                      <a:pt x="81745" y="35267"/>
                      <a:pt x="57789" y="36872"/>
                      <a:pt x="43707" y="55153"/>
                    </a:cubicBezTo>
                    <a:cubicBezTo>
                      <a:pt x="36883" y="63915"/>
                      <a:pt x="33415" y="75585"/>
                      <a:pt x="34073" y="87445"/>
                    </a:cubicBezTo>
                    <a:cubicBezTo>
                      <a:pt x="35887" y="112183"/>
                      <a:pt x="54401" y="130501"/>
                      <a:pt x="75435" y="128348"/>
                    </a:cubicBezTo>
                    <a:cubicBezTo>
                      <a:pt x="94734" y="126403"/>
                      <a:pt x="109731" y="107764"/>
                      <a:pt x="110341" y="84990"/>
                    </a:cubicBezTo>
                    <a:close/>
                  </a:path>
                </a:pathLst>
              </a:custGeom>
              <a:grpFill/>
              <a:ln w="1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FF81ADC2-B6EB-46AF-42E0-C54F5686F349}"/>
              </a:ext>
            </a:extLst>
          </p:cNvPr>
          <p:cNvSpPr/>
          <p:nvPr/>
        </p:nvSpPr>
        <p:spPr>
          <a:xfrm>
            <a:off x="-1" y="1224730"/>
            <a:ext cx="12192001" cy="50384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673ED8-B3A5-2C0E-A1F0-3E41D867C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438" y="357188"/>
            <a:ext cx="47548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9pPr>
          </a:lstStyle>
          <a:p>
            <a:pPr eaLnBrk="1" hangingPunct="1"/>
            <a:r>
              <a:rPr lang="ru-RU" sz="3600" b="1" dirty="0">
                <a:latin typeface="Montserrat" panose="00000500000000000000" pitchFamily="2" charset="-52"/>
              </a:rPr>
              <a:t>Состав комплекта</a:t>
            </a:r>
            <a:endParaRPr lang="en-US" altLang="ru-RU" sz="3600" dirty="0">
              <a:solidFill>
                <a:schemeClr val="bg1"/>
              </a:solidFill>
              <a:latin typeface="Lato Black" panose="020B0604020202020204" pitchFamily="34" charset="0"/>
              <a:cs typeface="Lato Black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D8870E-14BC-9E81-1D2F-9B5725B7C54A}"/>
              </a:ext>
            </a:extLst>
          </p:cNvPr>
          <p:cNvCxnSpPr/>
          <p:nvPr/>
        </p:nvCxnSpPr>
        <p:spPr>
          <a:xfrm>
            <a:off x="917575" y="1028700"/>
            <a:ext cx="915988" cy="0"/>
          </a:xfrm>
          <a:prstGeom prst="line">
            <a:avLst/>
          </a:prstGeom>
          <a:ln w="57150">
            <a:solidFill>
              <a:srgbClr val="01CE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85446EB-B486-473D-3E18-EB2803F9F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837" y="4121309"/>
            <a:ext cx="1824831" cy="54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ru-RU" sz="1200" b="0" i="0" u="none" strike="noStrike" baseline="0" dirty="0">
                <a:solidFill>
                  <a:srgbClr val="222A35"/>
                </a:solidFill>
                <a:latin typeface="Montserrat" panose="00000500000000000000" pitchFamily="2" charset="-52"/>
              </a:rPr>
              <a:t>Электронный блок управления</a:t>
            </a:r>
            <a:r>
              <a:rPr lang="en-US" altLang="ru-RU" sz="1200" dirty="0">
                <a:solidFill>
                  <a:srgbClr val="222A35"/>
                </a:solidFill>
              </a:rPr>
              <a:t>. </a:t>
            </a:r>
          </a:p>
        </p:txBody>
      </p:sp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C6BFC275-3DF7-DC09-C59A-993B2E6476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/>
          <a:stretch/>
        </p:blipFill>
        <p:spPr>
          <a:xfrm>
            <a:off x="562732" y="1542816"/>
            <a:ext cx="2221411" cy="2221411"/>
          </a:xfrm>
          <a:noFill/>
          <a:effectLst>
            <a:outerShdw blurRad="101600" dist="635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 descr="Изображение выглядит как разъем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44EAC2BE-15D6-7BEF-23F6-6590A7BFCA8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r="36"/>
          <a:stretch>
            <a:fillRect/>
          </a:stretch>
        </p:blipFill>
        <p:spPr>
          <a:xfrm>
            <a:off x="2781091" y="1539143"/>
            <a:ext cx="2228757" cy="2228757"/>
          </a:xfrm>
          <a:noFill/>
          <a:effectLst>
            <a:outerShdw blurRad="101600" dist="635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Объект 34" descr="Изображение выглядит как текст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75189B26-600F-2555-3AEB-D35154E9B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491" y="1682753"/>
            <a:ext cx="1610802" cy="1313728"/>
          </a:xfrm>
          <a:prstGeom prst="rect">
            <a:avLst/>
          </a:prstGeom>
          <a:noFill/>
          <a:effectLst>
            <a:outerShdw blurRad="101600" dist="635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Rectangle 10">
            <a:extLst>
              <a:ext uri="{FF2B5EF4-FFF2-40B4-BE49-F238E27FC236}">
                <a16:creationId xmlns:a16="http://schemas.microsoft.com/office/drawing/2014/main" id="{288D78F3-D942-3CA5-03CC-7927068F3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2071" y="4120283"/>
            <a:ext cx="2026795" cy="55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ru-RU" sz="1200" dirty="0">
                <a:solidFill>
                  <a:srgbClr val="222A35"/>
                </a:solidFill>
                <a:latin typeface="Montserrat" panose="00000500000000000000" pitchFamily="2" charset="-52"/>
              </a:rPr>
              <a:t>Кабель связи с кнопкой управления</a:t>
            </a:r>
            <a:endParaRPr lang="en-US" altLang="ru-RU" sz="1200" dirty="0">
              <a:solidFill>
                <a:srgbClr val="222A35"/>
              </a:solidFill>
              <a:latin typeface="Montserrat" panose="00000500000000000000" pitchFamily="2" charset="-52"/>
            </a:endParaRPr>
          </a:p>
        </p:txBody>
      </p:sp>
      <p:pic>
        <p:nvPicPr>
          <p:cNvPr id="14" name="Рисунок 13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id="{7068D84A-522F-57FE-37AD-A83ABFFBDD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" b="-3123"/>
          <a:stretch/>
        </p:blipFill>
        <p:spPr>
          <a:xfrm>
            <a:off x="4834142" y="1391663"/>
            <a:ext cx="2523716" cy="2523716"/>
          </a:xfrm>
          <a:prstGeom prst="rect">
            <a:avLst/>
          </a:prstGeom>
          <a:noFill/>
          <a:effectLst>
            <a:outerShdw blurRad="101600" dist="635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Rectangle 10">
            <a:extLst>
              <a:ext uri="{FF2B5EF4-FFF2-40B4-BE49-F238E27FC236}">
                <a16:creationId xmlns:a16="http://schemas.microsoft.com/office/drawing/2014/main" id="{678AF2FA-7833-7707-5412-233D3FA70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3269" y="4120283"/>
            <a:ext cx="2026795" cy="55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ru-RU" sz="1200" dirty="0">
                <a:solidFill>
                  <a:srgbClr val="222A35"/>
                </a:solidFill>
                <a:latin typeface="Montserrat" panose="00000500000000000000" pitchFamily="2" charset="-52"/>
              </a:rPr>
              <a:t>Основной жгут электропроводки</a:t>
            </a:r>
            <a:endParaRPr lang="en-US" altLang="ru-RU" sz="1200" dirty="0">
              <a:solidFill>
                <a:srgbClr val="222A35"/>
              </a:solidFill>
              <a:latin typeface="Montserrat" panose="00000500000000000000" pitchFamily="2" charset="-52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94E6DB8-83D2-31FB-B735-CEDA67F14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16" y="1423710"/>
            <a:ext cx="1572771" cy="1572771"/>
          </a:xfrm>
          <a:prstGeom prst="rect">
            <a:avLst/>
          </a:prstGeom>
          <a:noFill/>
          <a:effectLst>
            <a:outerShdw blurRad="101600" dist="635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Rectangle 10">
            <a:extLst>
              <a:ext uri="{FF2B5EF4-FFF2-40B4-BE49-F238E27FC236}">
                <a16:creationId xmlns:a16="http://schemas.microsoft.com/office/drawing/2014/main" id="{746BE072-532E-C92A-A5DA-B8A934581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0495" y="3640152"/>
            <a:ext cx="2026795" cy="103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ru-RU" sz="1200" dirty="0">
                <a:solidFill>
                  <a:srgbClr val="222A35"/>
                </a:solidFill>
                <a:latin typeface="Montserrat" panose="00000500000000000000" pitchFamily="2" charset="-52"/>
              </a:rPr>
              <a:t>Датчик давления/разрежения и температуры</a:t>
            </a:r>
            <a:r>
              <a:rPr lang="en-US" sz="1200" dirty="0">
                <a:solidFill>
                  <a:srgbClr val="222A35"/>
                </a:solidFill>
                <a:latin typeface="Montserrat" panose="00000500000000000000" pitchFamily="2" charset="-52"/>
              </a:rPr>
              <a:t> </a:t>
            </a:r>
            <a:r>
              <a:rPr lang="ru-RU" sz="1200" dirty="0">
                <a:solidFill>
                  <a:srgbClr val="222A35"/>
                </a:solidFill>
                <a:latin typeface="Montserrat" panose="00000500000000000000" pitchFamily="2" charset="-52"/>
              </a:rPr>
              <a:t>газа </a:t>
            </a:r>
            <a:r>
              <a:rPr lang="en-US" sz="1200" dirty="0">
                <a:solidFill>
                  <a:srgbClr val="222A35"/>
                </a:solidFill>
                <a:latin typeface="Montserrat" panose="00000500000000000000" pitchFamily="2" charset="-52"/>
              </a:rPr>
              <a:t>APS-12</a:t>
            </a:r>
            <a:endParaRPr lang="en-US" altLang="ru-RU" sz="1200" dirty="0">
              <a:solidFill>
                <a:srgbClr val="222A35"/>
              </a:solidFill>
              <a:latin typeface="Montserrat" panose="00000500000000000000" pitchFamily="2" charset="-52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AA1869-7A58-BABB-AF47-678877FEA7E4}"/>
              </a:ext>
            </a:extLst>
          </p:cNvPr>
          <p:cNvSpPr txBox="1"/>
          <p:nvPr/>
        </p:nvSpPr>
        <p:spPr>
          <a:xfrm>
            <a:off x="9276960" y="2919955"/>
            <a:ext cx="2556681" cy="175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30000"/>
              </a:lnSpc>
              <a:defRPr sz="1200" b="0" i="0" u="none" strike="noStrike" baseline="0">
                <a:solidFill>
                  <a:schemeClr val="accent3">
                    <a:lumMod val="20000"/>
                    <a:lumOff val="80000"/>
                  </a:schemeClr>
                </a:solidFill>
                <a:latin typeface="Montserrat" panose="00000500000000000000" pitchFamily="2" charset="-5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22A35"/>
                </a:solidFill>
              </a:rPr>
              <a:t>Монтажный комплект;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22A35"/>
                </a:solidFill>
              </a:rPr>
              <a:t>Переключатель вида топлива с индикатором режимов работы и уровня топлива;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22A35"/>
                </a:solidFill>
              </a:rPr>
              <a:t>Датчик температуры редуктора</a:t>
            </a:r>
          </a:p>
        </p:txBody>
      </p:sp>
      <p:pic>
        <p:nvPicPr>
          <p:cNvPr id="39" name="Рисунок 38" descr="Изображение выглядит как автомат&#10;&#10;Автоматически созданное описание">
            <a:extLst>
              <a:ext uri="{FF2B5EF4-FFF2-40B4-BE49-F238E27FC236}">
                <a16:creationId xmlns:a16="http://schemas.microsoft.com/office/drawing/2014/main" id="{0569B87B-444A-FFDA-BB29-59078747DD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5" y="4793850"/>
            <a:ext cx="1440000" cy="1440000"/>
          </a:xfrm>
          <a:prstGeom prst="rect">
            <a:avLst/>
          </a:prstGeom>
          <a:noFill/>
          <a:effectLst>
            <a:outerShdw blurRad="101600" dist="635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3134D41-6614-8C39-E4A6-B4B4F7C9C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37" y="4729792"/>
            <a:ext cx="1440000" cy="1440000"/>
          </a:xfrm>
          <a:prstGeom prst="rect">
            <a:avLst/>
          </a:prstGeom>
          <a:noFill/>
          <a:effectLst>
            <a:outerShdw blurRad="101600" dist="635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Рисунок 45" descr="Изображение выглядит как черный, темный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F2390CE0-F6AF-FBBB-1A54-734AA403D1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751" y="4749650"/>
            <a:ext cx="1440000" cy="1440000"/>
          </a:xfrm>
          <a:prstGeom prst="rect">
            <a:avLst/>
          </a:prstGeom>
          <a:noFill/>
          <a:effectLst>
            <a:outerShdw blurRad="101600" dist="635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D951DA84-8B4A-EC06-30AB-0E938E280E3D}"/>
              </a:ext>
            </a:extLst>
          </p:cNvPr>
          <p:cNvSpPr txBox="1"/>
          <p:nvPr/>
        </p:nvSpPr>
        <p:spPr>
          <a:xfrm>
            <a:off x="4908866" y="5189563"/>
            <a:ext cx="6093724" cy="55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30000"/>
              </a:lnSpc>
              <a:defRPr sz="1200" b="0" i="0" u="none" strike="noStrike" baseline="0">
                <a:solidFill>
                  <a:schemeClr val="accent3">
                    <a:lumMod val="20000"/>
                    <a:lumOff val="80000"/>
                  </a:schemeClr>
                </a:solidFill>
                <a:latin typeface="Montserrat" panose="00000500000000000000" pitchFamily="2" charset="-5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dirty="0">
                <a:solidFill>
                  <a:srgbClr val="222A35"/>
                </a:solidFill>
              </a:rPr>
              <a:t>Жгуты отключения </a:t>
            </a:r>
            <a:r>
              <a:rPr lang="ru-RU" dirty="0" err="1">
                <a:solidFill>
                  <a:srgbClr val="222A35"/>
                </a:solidFill>
              </a:rPr>
              <a:t>бензофорсунок</a:t>
            </a:r>
            <a:r>
              <a:rPr lang="ru-RU" dirty="0">
                <a:solidFill>
                  <a:srgbClr val="222A35"/>
                </a:solidFill>
              </a:rPr>
              <a:t> AM-HR (10 разных типов). </a:t>
            </a:r>
            <a:r>
              <a:rPr lang="ru-RU" dirty="0">
                <a:solidFill>
                  <a:srgbClr val="FF0000"/>
                </a:solidFill>
              </a:rPr>
              <a:t>Поставляются отдельно</a:t>
            </a:r>
          </a:p>
        </p:txBody>
      </p:sp>
      <p:grpSp>
        <p:nvGrpSpPr>
          <p:cNvPr id="55" name="object 10">
            <a:extLst>
              <a:ext uri="{FF2B5EF4-FFF2-40B4-BE49-F238E27FC236}">
                <a16:creationId xmlns:a16="http://schemas.microsoft.com/office/drawing/2014/main" id="{DA1CF5E1-A482-9CBA-84F5-2E5AADE4D8AC}"/>
              </a:ext>
            </a:extLst>
          </p:cNvPr>
          <p:cNvGrpSpPr>
            <a:grpSpLocks noChangeAspect="1"/>
          </p:cNvGrpSpPr>
          <p:nvPr/>
        </p:nvGrpSpPr>
        <p:grpSpPr>
          <a:xfrm>
            <a:off x="393592" y="6345096"/>
            <a:ext cx="1747690" cy="360000"/>
            <a:chOff x="682332" y="6807987"/>
            <a:chExt cx="2164080" cy="445770"/>
          </a:xfrm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grpSpPr>
        <p:sp>
          <p:nvSpPr>
            <p:cNvPr id="56" name="object 11">
              <a:extLst>
                <a:ext uri="{FF2B5EF4-FFF2-40B4-BE49-F238E27FC236}">
                  <a16:creationId xmlns:a16="http://schemas.microsoft.com/office/drawing/2014/main" id="{870BD515-4063-EDFD-9A17-3FD67E495592}"/>
                </a:ext>
              </a:extLst>
            </p:cNvPr>
            <p:cNvSpPr/>
            <p:nvPr/>
          </p:nvSpPr>
          <p:spPr>
            <a:xfrm>
              <a:off x="682332" y="6807987"/>
              <a:ext cx="407670" cy="445770"/>
            </a:xfrm>
            <a:custGeom>
              <a:avLst/>
              <a:gdLst/>
              <a:ahLst/>
              <a:cxnLst/>
              <a:rect l="l" t="t" r="r" b="b"/>
              <a:pathLst>
                <a:path w="407669" h="445770">
                  <a:moveTo>
                    <a:pt x="181559" y="185597"/>
                  </a:moveTo>
                  <a:lnTo>
                    <a:pt x="143560" y="136182"/>
                  </a:lnTo>
                  <a:lnTo>
                    <a:pt x="47269" y="256882"/>
                  </a:lnTo>
                  <a:lnTo>
                    <a:pt x="84175" y="308622"/>
                  </a:lnTo>
                  <a:lnTo>
                    <a:pt x="181559" y="185597"/>
                  </a:lnTo>
                  <a:close/>
                </a:path>
                <a:path w="407669" h="445770">
                  <a:moveTo>
                    <a:pt x="295173" y="170167"/>
                  </a:moveTo>
                  <a:lnTo>
                    <a:pt x="207010" y="56311"/>
                  </a:lnTo>
                  <a:lnTo>
                    <a:pt x="159334" y="116192"/>
                  </a:lnTo>
                  <a:lnTo>
                    <a:pt x="215442" y="188074"/>
                  </a:lnTo>
                  <a:lnTo>
                    <a:pt x="101600" y="332092"/>
                  </a:lnTo>
                  <a:lnTo>
                    <a:pt x="158546" y="412356"/>
                  </a:lnTo>
                  <a:lnTo>
                    <a:pt x="248589" y="412356"/>
                  </a:lnTo>
                  <a:lnTo>
                    <a:pt x="176707" y="319239"/>
                  </a:lnTo>
                  <a:lnTo>
                    <a:pt x="295173" y="170167"/>
                  </a:lnTo>
                  <a:close/>
                </a:path>
                <a:path w="407669" h="445770">
                  <a:moveTo>
                    <a:pt x="364528" y="259359"/>
                  </a:moveTo>
                  <a:lnTo>
                    <a:pt x="312229" y="192100"/>
                  </a:lnTo>
                  <a:lnTo>
                    <a:pt x="211874" y="318744"/>
                  </a:lnTo>
                  <a:lnTo>
                    <a:pt x="271106" y="395389"/>
                  </a:lnTo>
                  <a:lnTo>
                    <a:pt x="364528" y="259359"/>
                  </a:lnTo>
                  <a:close/>
                </a:path>
                <a:path w="407669" h="445770">
                  <a:moveTo>
                    <a:pt x="407187" y="258864"/>
                  </a:moveTo>
                  <a:lnTo>
                    <a:pt x="389877" y="236550"/>
                  </a:lnTo>
                  <a:lnTo>
                    <a:pt x="389877" y="259359"/>
                  </a:lnTo>
                  <a:lnTo>
                    <a:pt x="272021" y="431495"/>
                  </a:lnTo>
                  <a:lnTo>
                    <a:pt x="141325" y="431304"/>
                  </a:lnTo>
                  <a:lnTo>
                    <a:pt x="17602" y="259613"/>
                  </a:lnTo>
                  <a:lnTo>
                    <a:pt x="206324" y="22682"/>
                  </a:lnTo>
                  <a:lnTo>
                    <a:pt x="389877" y="259359"/>
                  </a:lnTo>
                  <a:lnTo>
                    <a:pt x="389877" y="236550"/>
                  </a:lnTo>
                  <a:lnTo>
                    <a:pt x="224040" y="22682"/>
                  </a:lnTo>
                  <a:lnTo>
                    <a:pt x="206463" y="0"/>
                  </a:lnTo>
                  <a:lnTo>
                    <a:pt x="0" y="259168"/>
                  </a:lnTo>
                  <a:lnTo>
                    <a:pt x="134188" y="445300"/>
                  </a:lnTo>
                  <a:lnTo>
                    <a:pt x="279400" y="445554"/>
                  </a:lnTo>
                  <a:lnTo>
                    <a:pt x="289013" y="431507"/>
                  </a:lnTo>
                  <a:lnTo>
                    <a:pt x="407187" y="258864"/>
                  </a:lnTo>
                  <a:close/>
                </a:path>
              </a:pathLst>
            </a:custGeom>
            <a:solidFill>
              <a:srgbClr val="009B98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pic>
          <p:nvPicPr>
            <p:cNvPr id="57" name="object 12">
              <a:extLst>
                <a:ext uri="{FF2B5EF4-FFF2-40B4-BE49-F238E27FC236}">
                  <a16:creationId xmlns:a16="http://schemas.microsoft.com/office/drawing/2014/main" id="{56B2F58A-F341-87DE-7168-4881E784D85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91018" y="7067346"/>
              <a:ext cx="113804" cy="127203"/>
            </a:xfrm>
            <a:prstGeom prst="rect">
              <a:avLst/>
            </a:prstGeom>
          </p:spPr>
        </p:pic>
        <p:pic>
          <p:nvPicPr>
            <p:cNvPr id="58" name="object 13">
              <a:extLst>
                <a:ext uri="{FF2B5EF4-FFF2-40B4-BE49-F238E27FC236}">
                  <a16:creationId xmlns:a16="http://schemas.microsoft.com/office/drawing/2014/main" id="{29BB5074-413D-6E56-0030-99F56CDE7F3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30769" y="7067346"/>
              <a:ext cx="338683" cy="127203"/>
            </a:xfrm>
            <a:prstGeom prst="rect">
              <a:avLst/>
            </a:prstGeom>
          </p:spPr>
        </p:pic>
        <p:pic>
          <p:nvPicPr>
            <p:cNvPr id="59" name="object 14">
              <a:extLst>
                <a:ext uri="{FF2B5EF4-FFF2-40B4-BE49-F238E27FC236}">
                  <a16:creationId xmlns:a16="http://schemas.microsoft.com/office/drawing/2014/main" id="{4EF842AA-0CFD-227C-31FF-5E9BC27FE33D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89798" y="7066254"/>
              <a:ext cx="96786" cy="128295"/>
            </a:xfrm>
            <a:prstGeom prst="rect">
              <a:avLst/>
            </a:prstGeom>
          </p:spPr>
        </p:pic>
        <p:sp>
          <p:nvSpPr>
            <p:cNvPr id="60" name="object 15">
              <a:extLst>
                <a:ext uri="{FF2B5EF4-FFF2-40B4-BE49-F238E27FC236}">
                  <a16:creationId xmlns:a16="http://schemas.microsoft.com/office/drawing/2014/main" id="{C91ED5D6-28EE-C3AD-B8ED-00FD67E00967}"/>
                </a:ext>
              </a:extLst>
            </p:cNvPr>
            <p:cNvSpPr/>
            <p:nvPr/>
          </p:nvSpPr>
          <p:spPr>
            <a:xfrm>
              <a:off x="1805825" y="7065124"/>
              <a:ext cx="539750" cy="132080"/>
            </a:xfrm>
            <a:custGeom>
              <a:avLst/>
              <a:gdLst/>
              <a:ahLst/>
              <a:cxnLst/>
              <a:rect l="l" t="t" r="r" b="b"/>
              <a:pathLst>
                <a:path w="539750" h="132079">
                  <a:moveTo>
                    <a:pt x="82054" y="2425"/>
                  </a:moveTo>
                  <a:lnTo>
                    <a:pt x="0" y="2425"/>
                  </a:lnTo>
                  <a:lnTo>
                    <a:pt x="0" y="26555"/>
                  </a:lnTo>
                  <a:lnTo>
                    <a:pt x="0" y="129425"/>
                  </a:lnTo>
                  <a:lnTo>
                    <a:pt x="29616" y="129425"/>
                  </a:lnTo>
                  <a:lnTo>
                    <a:pt x="29616" y="26555"/>
                  </a:lnTo>
                  <a:lnTo>
                    <a:pt x="82054" y="26555"/>
                  </a:lnTo>
                  <a:lnTo>
                    <a:pt x="82054" y="2425"/>
                  </a:lnTo>
                  <a:close/>
                </a:path>
                <a:path w="539750" h="132079">
                  <a:moveTo>
                    <a:pt x="199186" y="129425"/>
                  </a:moveTo>
                  <a:lnTo>
                    <a:pt x="187426" y="95440"/>
                  </a:lnTo>
                  <a:lnTo>
                    <a:pt x="179781" y="73367"/>
                  </a:lnTo>
                  <a:lnTo>
                    <a:pt x="162433" y="23215"/>
                  </a:lnTo>
                  <a:lnTo>
                    <a:pt x="155181" y="2222"/>
                  </a:lnTo>
                  <a:lnTo>
                    <a:pt x="150317" y="2222"/>
                  </a:lnTo>
                  <a:lnTo>
                    <a:pt x="150317" y="73367"/>
                  </a:lnTo>
                  <a:lnTo>
                    <a:pt x="119164" y="73367"/>
                  </a:lnTo>
                  <a:lnTo>
                    <a:pt x="127749" y="46228"/>
                  </a:lnTo>
                  <a:lnTo>
                    <a:pt x="129984" y="38836"/>
                  </a:lnTo>
                  <a:lnTo>
                    <a:pt x="131864" y="30353"/>
                  </a:lnTo>
                  <a:lnTo>
                    <a:pt x="133896" y="23215"/>
                  </a:lnTo>
                  <a:lnTo>
                    <a:pt x="134302" y="23215"/>
                  </a:lnTo>
                  <a:lnTo>
                    <a:pt x="138760" y="38836"/>
                  </a:lnTo>
                  <a:lnTo>
                    <a:pt x="141198" y="46228"/>
                  </a:lnTo>
                  <a:lnTo>
                    <a:pt x="150317" y="73367"/>
                  </a:lnTo>
                  <a:lnTo>
                    <a:pt x="150317" y="2222"/>
                  </a:lnTo>
                  <a:lnTo>
                    <a:pt x="115252" y="2222"/>
                  </a:lnTo>
                  <a:lnTo>
                    <a:pt x="73329" y="129425"/>
                  </a:lnTo>
                  <a:lnTo>
                    <a:pt x="104635" y="129425"/>
                  </a:lnTo>
                  <a:lnTo>
                    <a:pt x="114503" y="95440"/>
                  </a:lnTo>
                  <a:lnTo>
                    <a:pt x="155181" y="95440"/>
                  </a:lnTo>
                  <a:lnTo>
                    <a:pt x="166344" y="129425"/>
                  </a:lnTo>
                  <a:lnTo>
                    <a:pt x="199186" y="129425"/>
                  </a:lnTo>
                  <a:close/>
                </a:path>
                <a:path w="539750" h="132079">
                  <a:moveTo>
                    <a:pt x="307733" y="93357"/>
                  </a:moveTo>
                  <a:lnTo>
                    <a:pt x="305155" y="81927"/>
                  </a:lnTo>
                  <a:lnTo>
                    <a:pt x="298272" y="72974"/>
                  </a:lnTo>
                  <a:lnTo>
                    <a:pt x="288391" y="66814"/>
                  </a:lnTo>
                  <a:lnTo>
                    <a:pt x="276771" y="63741"/>
                  </a:lnTo>
                  <a:lnTo>
                    <a:pt x="276771" y="63398"/>
                  </a:lnTo>
                  <a:lnTo>
                    <a:pt x="287375" y="59537"/>
                  </a:lnTo>
                  <a:lnTo>
                    <a:pt x="295757" y="53238"/>
                  </a:lnTo>
                  <a:lnTo>
                    <a:pt x="301269" y="44424"/>
                  </a:lnTo>
                  <a:lnTo>
                    <a:pt x="303263" y="32981"/>
                  </a:lnTo>
                  <a:lnTo>
                    <a:pt x="301053" y="23952"/>
                  </a:lnTo>
                  <a:lnTo>
                    <a:pt x="300012" y="19723"/>
                  </a:lnTo>
                  <a:lnTo>
                    <a:pt x="290741" y="9283"/>
                  </a:lnTo>
                  <a:lnTo>
                    <a:pt x="276110" y="2451"/>
                  </a:lnTo>
                  <a:lnTo>
                    <a:pt x="256832" y="0"/>
                  </a:lnTo>
                  <a:lnTo>
                    <a:pt x="243382" y="939"/>
                  </a:lnTo>
                  <a:lnTo>
                    <a:pt x="231800" y="3441"/>
                  </a:lnTo>
                  <a:lnTo>
                    <a:pt x="221957" y="6997"/>
                  </a:lnTo>
                  <a:lnTo>
                    <a:pt x="213766" y="11112"/>
                  </a:lnTo>
                  <a:lnTo>
                    <a:pt x="221208" y="32042"/>
                  </a:lnTo>
                  <a:lnTo>
                    <a:pt x="227749" y="29210"/>
                  </a:lnTo>
                  <a:lnTo>
                    <a:pt x="235496" y="26593"/>
                  </a:lnTo>
                  <a:lnTo>
                    <a:pt x="243789" y="24688"/>
                  </a:lnTo>
                  <a:lnTo>
                    <a:pt x="252171" y="23952"/>
                  </a:lnTo>
                  <a:lnTo>
                    <a:pt x="264871" y="23952"/>
                  </a:lnTo>
                  <a:lnTo>
                    <a:pt x="272275" y="29197"/>
                  </a:lnTo>
                  <a:lnTo>
                    <a:pt x="272313" y="37553"/>
                  </a:lnTo>
                  <a:lnTo>
                    <a:pt x="270675" y="44056"/>
                  </a:lnTo>
                  <a:lnTo>
                    <a:pt x="266065" y="48971"/>
                  </a:lnTo>
                  <a:lnTo>
                    <a:pt x="258927" y="52095"/>
                  </a:lnTo>
                  <a:lnTo>
                    <a:pt x="249732" y="53174"/>
                  </a:lnTo>
                  <a:lnTo>
                    <a:pt x="234861" y="53174"/>
                  </a:lnTo>
                  <a:lnTo>
                    <a:pt x="234861" y="75247"/>
                  </a:lnTo>
                  <a:lnTo>
                    <a:pt x="249542" y="75247"/>
                  </a:lnTo>
                  <a:lnTo>
                    <a:pt x="258432" y="75768"/>
                  </a:lnTo>
                  <a:lnTo>
                    <a:pt x="267081" y="77952"/>
                  </a:lnTo>
                  <a:lnTo>
                    <a:pt x="273621" y="82753"/>
                  </a:lnTo>
                  <a:lnTo>
                    <a:pt x="276225" y="91122"/>
                  </a:lnTo>
                  <a:lnTo>
                    <a:pt x="274497" y="98234"/>
                  </a:lnTo>
                  <a:lnTo>
                    <a:pt x="269621" y="103378"/>
                  </a:lnTo>
                  <a:lnTo>
                    <a:pt x="261962" y="106502"/>
                  </a:lnTo>
                  <a:lnTo>
                    <a:pt x="251968" y="107543"/>
                  </a:lnTo>
                  <a:lnTo>
                    <a:pt x="241884" y="106616"/>
                  </a:lnTo>
                  <a:lnTo>
                    <a:pt x="232181" y="104368"/>
                  </a:lnTo>
                  <a:lnTo>
                    <a:pt x="223837" y="101587"/>
                  </a:lnTo>
                  <a:lnTo>
                    <a:pt x="217843" y="99060"/>
                  </a:lnTo>
                  <a:lnTo>
                    <a:pt x="211137" y="121691"/>
                  </a:lnTo>
                  <a:lnTo>
                    <a:pt x="220827" y="126301"/>
                  </a:lnTo>
                  <a:lnTo>
                    <a:pt x="231394" y="129400"/>
                  </a:lnTo>
                  <a:lnTo>
                    <a:pt x="242265" y="131165"/>
                  </a:lnTo>
                  <a:lnTo>
                    <a:pt x="252907" y="131711"/>
                  </a:lnTo>
                  <a:lnTo>
                    <a:pt x="271538" y="129921"/>
                  </a:lnTo>
                  <a:lnTo>
                    <a:pt x="289267" y="123723"/>
                  </a:lnTo>
                  <a:lnTo>
                    <a:pt x="302514" y="111937"/>
                  </a:lnTo>
                  <a:lnTo>
                    <a:pt x="303745" y="107543"/>
                  </a:lnTo>
                  <a:lnTo>
                    <a:pt x="307733" y="93357"/>
                  </a:lnTo>
                  <a:close/>
                </a:path>
                <a:path w="539750" h="132079">
                  <a:moveTo>
                    <a:pt x="432549" y="6388"/>
                  </a:moveTo>
                  <a:lnTo>
                    <a:pt x="426910" y="4114"/>
                  </a:lnTo>
                  <a:lnTo>
                    <a:pt x="418922" y="2070"/>
                  </a:lnTo>
                  <a:lnTo>
                    <a:pt x="408825" y="584"/>
                  </a:lnTo>
                  <a:lnTo>
                    <a:pt x="396925" y="0"/>
                  </a:lnTo>
                  <a:lnTo>
                    <a:pt x="367385" y="4699"/>
                  </a:lnTo>
                  <a:lnTo>
                    <a:pt x="343725" y="18161"/>
                  </a:lnTo>
                  <a:lnTo>
                    <a:pt x="328002" y="39471"/>
                  </a:lnTo>
                  <a:lnTo>
                    <a:pt x="322313" y="67716"/>
                  </a:lnTo>
                  <a:lnTo>
                    <a:pt x="326923" y="93002"/>
                  </a:lnTo>
                  <a:lnTo>
                    <a:pt x="340626" y="113296"/>
                  </a:lnTo>
                  <a:lnTo>
                    <a:pt x="363220" y="126809"/>
                  </a:lnTo>
                  <a:lnTo>
                    <a:pt x="394500" y="131711"/>
                  </a:lnTo>
                  <a:lnTo>
                    <a:pt x="406717" y="131140"/>
                  </a:lnTo>
                  <a:lnTo>
                    <a:pt x="417156" y="129654"/>
                  </a:lnTo>
                  <a:lnTo>
                    <a:pt x="425411" y="127635"/>
                  </a:lnTo>
                  <a:lnTo>
                    <a:pt x="431063" y="125463"/>
                  </a:lnTo>
                  <a:lnTo>
                    <a:pt x="427228" y="107149"/>
                  </a:lnTo>
                  <a:lnTo>
                    <a:pt x="426199" y="102235"/>
                  </a:lnTo>
                  <a:lnTo>
                    <a:pt x="420535" y="104203"/>
                  </a:lnTo>
                  <a:lnTo>
                    <a:pt x="413689" y="105765"/>
                  </a:lnTo>
                  <a:lnTo>
                    <a:pt x="406158" y="106781"/>
                  </a:lnTo>
                  <a:lnTo>
                    <a:pt x="398411" y="107149"/>
                  </a:lnTo>
                  <a:lnTo>
                    <a:pt x="379298" y="104063"/>
                  </a:lnTo>
                  <a:lnTo>
                    <a:pt x="365264" y="95478"/>
                  </a:lnTo>
                  <a:lnTo>
                    <a:pt x="356616" y="82397"/>
                  </a:lnTo>
                  <a:lnTo>
                    <a:pt x="353669" y="65824"/>
                  </a:lnTo>
                  <a:lnTo>
                    <a:pt x="357060" y="47904"/>
                  </a:lnTo>
                  <a:lnTo>
                    <a:pt x="366433" y="34925"/>
                  </a:lnTo>
                  <a:lnTo>
                    <a:pt x="380555" y="27025"/>
                  </a:lnTo>
                  <a:lnTo>
                    <a:pt x="398221" y="24358"/>
                  </a:lnTo>
                  <a:lnTo>
                    <a:pt x="406628" y="24815"/>
                  </a:lnTo>
                  <a:lnTo>
                    <a:pt x="414159" y="26035"/>
                  </a:lnTo>
                  <a:lnTo>
                    <a:pt x="420712" y="27774"/>
                  </a:lnTo>
                  <a:lnTo>
                    <a:pt x="426199" y="29806"/>
                  </a:lnTo>
                  <a:lnTo>
                    <a:pt x="427672" y="24358"/>
                  </a:lnTo>
                  <a:lnTo>
                    <a:pt x="432549" y="6388"/>
                  </a:lnTo>
                  <a:close/>
                </a:path>
                <a:path w="539750" h="132079">
                  <a:moveTo>
                    <a:pt x="539407" y="105067"/>
                  </a:moveTo>
                  <a:lnTo>
                    <a:pt x="481215" y="105067"/>
                  </a:lnTo>
                  <a:lnTo>
                    <a:pt x="481215" y="76390"/>
                  </a:lnTo>
                  <a:lnTo>
                    <a:pt x="533260" y="76390"/>
                  </a:lnTo>
                  <a:lnTo>
                    <a:pt x="533260" y="52082"/>
                  </a:lnTo>
                  <a:lnTo>
                    <a:pt x="481215" y="52082"/>
                  </a:lnTo>
                  <a:lnTo>
                    <a:pt x="481215" y="26581"/>
                  </a:lnTo>
                  <a:lnTo>
                    <a:pt x="536435" y="26581"/>
                  </a:lnTo>
                  <a:lnTo>
                    <a:pt x="536435" y="2222"/>
                  </a:lnTo>
                  <a:lnTo>
                    <a:pt x="451599" y="2222"/>
                  </a:lnTo>
                  <a:lnTo>
                    <a:pt x="451599" y="129425"/>
                  </a:lnTo>
                  <a:lnTo>
                    <a:pt x="539407" y="129425"/>
                  </a:lnTo>
                  <a:lnTo>
                    <a:pt x="539407" y="105067"/>
                  </a:lnTo>
                  <a:close/>
                </a:path>
              </a:pathLst>
            </a:custGeom>
            <a:solidFill>
              <a:srgbClr val="009B98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pic>
          <p:nvPicPr>
            <p:cNvPr id="61" name="object 16">
              <a:extLst>
                <a:ext uri="{FF2B5EF4-FFF2-40B4-BE49-F238E27FC236}">
                  <a16:creationId xmlns:a16="http://schemas.microsoft.com/office/drawing/2014/main" id="{8E6152BE-22F5-A9B4-8DB1-4450F03FD7AF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65578" y="7066254"/>
              <a:ext cx="96786" cy="128295"/>
            </a:xfrm>
            <a:prstGeom prst="rect">
              <a:avLst/>
            </a:prstGeom>
          </p:spPr>
        </p:pic>
        <p:pic>
          <p:nvPicPr>
            <p:cNvPr id="62" name="object 17">
              <a:extLst>
                <a:ext uri="{FF2B5EF4-FFF2-40B4-BE49-F238E27FC236}">
                  <a16:creationId xmlns:a16="http://schemas.microsoft.com/office/drawing/2014/main" id="{B19E2C35-906B-CF36-237B-31D0540BB3E2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81605" y="7066254"/>
              <a:ext cx="99961" cy="129781"/>
            </a:xfrm>
            <a:prstGeom prst="rect">
              <a:avLst/>
            </a:prstGeom>
          </p:spPr>
        </p:pic>
        <p:pic>
          <p:nvPicPr>
            <p:cNvPr id="63" name="object 18">
              <a:extLst>
                <a:ext uri="{FF2B5EF4-FFF2-40B4-BE49-F238E27FC236}">
                  <a16:creationId xmlns:a16="http://schemas.microsoft.com/office/drawing/2014/main" id="{6EF78071-4A0A-F6C3-E98A-BAE08BDD1A4C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35656" y="7065124"/>
              <a:ext cx="110185" cy="131711"/>
            </a:xfrm>
            <a:prstGeom prst="rect">
              <a:avLst/>
            </a:prstGeom>
          </p:spPr>
        </p:pic>
        <p:pic>
          <p:nvPicPr>
            <p:cNvPr id="64" name="object 19">
              <a:extLst>
                <a:ext uri="{FF2B5EF4-FFF2-40B4-BE49-F238E27FC236}">
                  <a16:creationId xmlns:a16="http://schemas.microsoft.com/office/drawing/2014/main" id="{737F1BEF-20E1-B6BD-9B31-BD0ADE6CAEC4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01709" y="7067346"/>
              <a:ext cx="113753" cy="127203"/>
            </a:xfrm>
            <a:prstGeom prst="rect">
              <a:avLst/>
            </a:prstGeom>
          </p:spPr>
        </p:pic>
      </p:grp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8252DC7-5314-54C4-F7D8-FD5DBB0FE9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994113" y="209469"/>
            <a:ext cx="1563408" cy="4979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F3BF1C31-C838-CCE5-DD30-B1F1B21D1E1D}"/>
              </a:ext>
            </a:extLst>
          </p:cNvPr>
          <p:cNvGrpSpPr/>
          <p:nvPr/>
        </p:nvGrpSpPr>
        <p:grpSpPr>
          <a:xfrm>
            <a:off x="8156539" y="319553"/>
            <a:ext cx="4848579" cy="478932"/>
            <a:chOff x="6017018" y="793723"/>
            <a:chExt cx="4848579" cy="478932"/>
          </a:xfrm>
          <a:solidFill>
            <a:schemeClr val="tx1"/>
          </a:solidFill>
        </p:grpSpPr>
        <p:sp>
          <p:nvSpPr>
            <p:cNvPr id="67" name="Полилиния: фигура 66">
              <a:extLst>
                <a:ext uri="{FF2B5EF4-FFF2-40B4-BE49-F238E27FC236}">
                  <a16:creationId xmlns:a16="http://schemas.microsoft.com/office/drawing/2014/main" id="{CA141D5F-2E50-0A9F-BF42-C09F9897B820}"/>
                </a:ext>
              </a:extLst>
            </p:cNvPr>
            <p:cNvSpPr/>
            <p:nvPr/>
          </p:nvSpPr>
          <p:spPr>
            <a:xfrm rot="16200000">
              <a:off x="7220656" y="1151753"/>
              <a:ext cx="111118" cy="130685"/>
            </a:xfrm>
            <a:custGeom>
              <a:avLst/>
              <a:gdLst>
                <a:gd name="connsiteX0" fmla="*/ -447 w 111118"/>
                <a:gd name="connsiteY0" fmla="*/ 66165 h 130685"/>
                <a:gd name="connsiteX1" fmla="*/ 54466 w 111118"/>
                <a:gd name="connsiteY1" fmla="*/ 69 h 130685"/>
                <a:gd name="connsiteX2" fmla="*/ 110664 w 111118"/>
                <a:gd name="connsiteY2" fmla="*/ 64654 h 130685"/>
                <a:gd name="connsiteX3" fmla="*/ 55751 w 111118"/>
                <a:gd name="connsiteY3" fmla="*/ 130749 h 130685"/>
                <a:gd name="connsiteX4" fmla="*/ 55108 w 111118"/>
                <a:gd name="connsiteY4" fmla="*/ 130749 h 130685"/>
                <a:gd name="connsiteX5" fmla="*/ -447 w 111118"/>
                <a:gd name="connsiteY5" fmla="*/ 66165 h 130685"/>
                <a:gd name="connsiteX6" fmla="*/ -447 w 111118"/>
                <a:gd name="connsiteY6" fmla="*/ 66165 h 130685"/>
                <a:gd name="connsiteX7" fmla="*/ 76142 w 111118"/>
                <a:gd name="connsiteY7" fmla="*/ 66165 h 130685"/>
                <a:gd name="connsiteX8" fmla="*/ 55108 w 111118"/>
                <a:gd name="connsiteY8" fmla="*/ 41049 h 130685"/>
                <a:gd name="connsiteX9" fmla="*/ 33753 w 111118"/>
                <a:gd name="connsiteY9" fmla="*/ 65787 h 130685"/>
                <a:gd name="connsiteX10" fmla="*/ 54787 w 111118"/>
                <a:gd name="connsiteY10" fmla="*/ 90903 h 130685"/>
                <a:gd name="connsiteX11" fmla="*/ 55108 w 111118"/>
                <a:gd name="connsiteY11" fmla="*/ 90903 h 130685"/>
                <a:gd name="connsiteX12" fmla="*/ 75339 w 111118"/>
                <a:gd name="connsiteY12" fmla="*/ 66165 h 13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1118" h="130685">
                  <a:moveTo>
                    <a:pt x="-447" y="66165"/>
                  </a:moveTo>
                  <a:cubicBezTo>
                    <a:pt x="-800" y="30077"/>
                    <a:pt x="23782" y="485"/>
                    <a:pt x="54466" y="69"/>
                  </a:cubicBezTo>
                  <a:cubicBezTo>
                    <a:pt x="85150" y="-346"/>
                    <a:pt x="110294" y="28566"/>
                    <a:pt x="110664" y="64654"/>
                  </a:cubicBezTo>
                  <a:cubicBezTo>
                    <a:pt x="111017" y="100742"/>
                    <a:pt x="86435" y="130334"/>
                    <a:pt x="55751" y="130749"/>
                  </a:cubicBezTo>
                  <a:cubicBezTo>
                    <a:pt x="55542" y="130749"/>
                    <a:pt x="55317" y="130749"/>
                    <a:pt x="55108" y="130749"/>
                  </a:cubicBezTo>
                  <a:cubicBezTo>
                    <a:pt x="24601" y="130957"/>
                    <a:pt x="-271" y="102045"/>
                    <a:pt x="-447" y="66165"/>
                  </a:cubicBezTo>
                  <a:cubicBezTo>
                    <a:pt x="-447" y="66165"/>
                    <a:pt x="-447" y="66165"/>
                    <a:pt x="-447" y="66165"/>
                  </a:cubicBezTo>
                  <a:close/>
                  <a:moveTo>
                    <a:pt x="76142" y="66165"/>
                  </a:moveTo>
                  <a:cubicBezTo>
                    <a:pt x="76222" y="52398"/>
                    <a:pt x="66813" y="41162"/>
                    <a:pt x="55108" y="41049"/>
                  </a:cubicBezTo>
                  <a:cubicBezTo>
                    <a:pt x="43403" y="40954"/>
                    <a:pt x="33849" y="52020"/>
                    <a:pt x="33753" y="65787"/>
                  </a:cubicBezTo>
                  <a:cubicBezTo>
                    <a:pt x="33673" y="79554"/>
                    <a:pt x="43082" y="90790"/>
                    <a:pt x="54787" y="90903"/>
                  </a:cubicBezTo>
                  <a:cubicBezTo>
                    <a:pt x="54899" y="90903"/>
                    <a:pt x="54996" y="90903"/>
                    <a:pt x="55108" y="90903"/>
                  </a:cubicBezTo>
                  <a:cubicBezTo>
                    <a:pt x="66412" y="90394"/>
                    <a:pt x="75339" y="79459"/>
                    <a:pt x="75339" y="66165"/>
                  </a:cubicBezTo>
                  <a:close/>
                </a:path>
              </a:pathLst>
            </a:custGeom>
            <a:grpFill/>
            <a:ln w="1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083B5FC8-2A6B-0F37-8600-883EC87FB496}"/>
                </a:ext>
              </a:extLst>
            </p:cNvPr>
            <p:cNvGrpSpPr/>
            <p:nvPr/>
          </p:nvGrpSpPr>
          <p:grpSpPr>
            <a:xfrm>
              <a:off x="6017018" y="793723"/>
              <a:ext cx="4848579" cy="460177"/>
              <a:chOff x="5256982" y="744162"/>
              <a:chExt cx="4848579" cy="460177"/>
            </a:xfrm>
            <a:grpFill/>
          </p:grpSpPr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A27C7DEF-78D2-6636-D97E-1AF2DFF7DD5E}"/>
                  </a:ext>
                </a:extLst>
              </p:cNvPr>
              <p:cNvSpPr/>
              <p:nvPr/>
            </p:nvSpPr>
            <p:spPr>
              <a:xfrm rot="16200000">
                <a:off x="7520118" y="-1381103"/>
                <a:ext cx="460177" cy="4710708"/>
              </a:xfrm>
              <a:custGeom>
                <a:avLst/>
                <a:gdLst>
                  <a:gd name="connsiteX0" fmla="*/ 0 w 460177"/>
                  <a:gd name="connsiteY0" fmla="*/ 3964209 h 4710708"/>
                  <a:gd name="connsiteX1" fmla="*/ 0 w 460177"/>
                  <a:gd name="connsiteY1" fmla="*/ 1386491 h 4710708"/>
                  <a:gd name="connsiteX2" fmla="*/ 156229 w 460177"/>
                  <a:gd name="connsiteY2" fmla="*/ 1204257 h 4710708"/>
                  <a:gd name="connsiteX3" fmla="*/ 156229 w 460177"/>
                  <a:gd name="connsiteY3" fmla="*/ 0 h 4710708"/>
                  <a:gd name="connsiteX4" fmla="*/ 190590 w 460177"/>
                  <a:gd name="connsiteY4" fmla="*/ 0 h 4710708"/>
                  <a:gd name="connsiteX5" fmla="*/ 190590 w 460177"/>
                  <a:gd name="connsiteY5" fmla="*/ 1220875 h 4710708"/>
                  <a:gd name="connsiteX6" fmla="*/ 34200 w 460177"/>
                  <a:gd name="connsiteY6" fmla="*/ 1403109 h 4710708"/>
                  <a:gd name="connsiteX7" fmla="*/ 34200 w 460177"/>
                  <a:gd name="connsiteY7" fmla="*/ 3947591 h 4710708"/>
                  <a:gd name="connsiteX8" fmla="*/ 460177 w 460177"/>
                  <a:gd name="connsiteY8" fmla="*/ 4444251 h 4710708"/>
                  <a:gd name="connsiteX9" fmla="*/ 460177 w 460177"/>
                  <a:gd name="connsiteY9" fmla="*/ 4710709 h 4710708"/>
                  <a:gd name="connsiteX10" fmla="*/ 425816 w 460177"/>
                  <a:gd name="connsiteY10" fmla="*/ 4710709 h 4710708"/>
                  <a:gd name="connsiteX11" fmla="*/ 425816 w 460177"/>
                  <a:gd name="connsiteY11" fmla="*/ 4460869 h 4710708"/>
                  <a:gd name="connsiteX12" fmla="*/ 0 w 460177"/>
                  <a:gd name="connsiteY12" fmla="*/ 3964209 h 471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177" h="4710708">
                    <a:moveTo>
                      <a:pt x="0" y="3964209"/>
                    </a:moveTo>
                    <a:lnTo>
                      <a:pt x="0" y="1386491"/>
                    </a:lnTo>
                    <a:lnTo>
                      <a:pt x="156229" y="1204257"/>
                    </a:lnTo>
                    <a:lnTo>
                      <a:pt x="156229" y="0"/>
                    </a:lnTo>
                    <a:lnTo>
                      <a:pt x="190590" y="0"/>
                    </a:lnTo>
                    <a:lnTo>
                      <a:pt x="190590" y="1220875"/>
                    </a:lnTo>
                    <a:lnTo>
                      <a:pt x="34200" y="1403109"/>
                    </a:lnTo>
                    <a:lnTo>
                      <a:pt x="34200" y="3947591"/>
                    </a:lnTo>
                    <a:lnTo>
                      <a:pt x="460177" y="4444251"/>
                    </a:lnTo>
                    <a:lnTo>
                      <a:pt x="460177" y="4710709"/>
                    </a:lnTo>
                    <a:lnTo>
                      <a:pt x="425816" y="4710709"/>
                    </a:lnTo>
                    <a:lnTo>
                      <a:pt x="425816" y="4460869"/>
                    </a:lnTo>
                    <a:lnTo>
                      <a:pt x="0" y="3964209"/>
                    </a:lnTo>
                    <a:close/>
                  </a:path>
                </a:pathLst>
              </a:custGeom>
              <a:grpFill/>
              <a:ln w="1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A5141D55-9052-3072-E13E-7DAEB8FD6C8C}"/>
                  </a:ext>
                </a:extLst>
              </p:cNvPr>
              <p:cNvSpPr/>
              <p:nvPr/>
            </p:nvSpPr>
            <p:spPr>
              <a:xfrm rot="16200000">
                <a:off x="5269497" y="952858"/>
                <a:ext cx="144174" cy="169204"/>
              </a:xfrm>
              <a:custGeom>
                <a:avLst/>
                <a:gdLst>
                  <a:gd name="connsiteX0" fmla="*/ -448 w 144174"/>
                  <a:gd name="connsiteY0" fmla="*/ 84990 h 169204"/>
                  <a:gd name="connsiteX1" fmla="*/ 17856 w 144174"/>
                  <a:gd name="connsiteY1" fmla="*/ 28337 h 169204"/>
                  <a:gd name="connsiteX2" fmla="*/ 67792 w 144174"/>
                  <a:gd name="connsiteY2" fmla="*/ 199 h 169204"/>
                  <a:gd name="connsiteX3" fmla="*/ 143610 w 144174"/>
                  <a:gd name="connsiteY3" fmla="*/ 79967 h 169204"/>
                  <a:gd name="connsiteX4" fmla="*/ 75788 w 144174"/>
                  <a:gd name="connsiteY4" fmla="*/ 169139 h 169204"/>
                  <a:gd name="connsiteX5" fmla="*/ 23797 w 144174"/>
                  <a:gd name="connsiteY5" fmla="*/ 147686 h 169204"/>
                  <a:gd name="connsiteX6" fmla="*/ -288 w 144174"/>
                  <a:gd name="connsiteY6" fmla="*/ 89522 h 169204"/>
                  <a:gd name="connsiteX7" fmla="*/ -448 w 144174"/>
                  <a:gd name="connsiteY7" fmla="*/ 84990 h 169204"/>
                  <a:gd name="connsiteX8" fmla="*/ 110181 w 144174"/>
                  <a:gd name="connsiteY8" fmla="*/ 84990 h 169204"/>
                  <a:gd name="connsiteX9" fmla="*/ 110181 w 144174"/>
                  <a:gd name="connsiteY9" fmla="*/ 82346 h 169204"/>
                  <a:gd name="connsiteX10" fmla="*/ 97496 w 144174"/>
                  <a:gd name="connsiteY10" fmla="*/ 51564 h 169204"/>
                  <a:gd name="connsiteX11" fmla="*/ 43707 w 144174"/>
                  <a:gd name="connsiteY11" fmla="*/ 55153 h 169204"/>
                  <a:gd name="connsiteX12" fmla="*/ 34073 w 144174"/>
                  <a:gd name="connsiteY12" fmla="*/ 87445 h 169204"/>
                  <a:gd name="connsiteX13" fmla="*/ 75435 w 144174"/>
                  <a:gd name="connsiteY13" fmla="*/ 128348 h 169204"/>
                  <a:gd name="connsiteX14" fmla="*/ 110341 w 144174"/>
                  <a:gd name="connsiteY14" fmla="*/ 84990 h 16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4174" h="169204">
                    <a:moveTo>
                      <a:pt x="-448" y="84990"/>
                    </a:moveTo>
                    <a:cubicBezTo>
                      <a:pt x="-544" y="64085"/>
                      <a:pt x="5974" y="43879"/>
                      <a:pt x="17856" y="28337"/>
                    </a:cubicBezTo>
                    <a:cubicBezTo>
                      <a:pt x="30685" y="11567"/>
                      <a:pt x="48636" y="1445"/>
                      <a:pt x="67792" y="199"/>
                    </a:cubicBezTo>
                    <a:cubicBezTo>
                      <a:pt x="107451" y="-2407"/>
                      <a:pt x="141410" y="33303"/>
                      <a:pt x="143610" y="79967"/>
                    </a:cubicBezTo>
                    <a:cubicBezTo>
                      <a:pt x="145826" y="126611"/>
                      <a:pt x="115463" y="166552"/>
                      <a:pt x="75788" y="169139"/>
                    </a:cubicBezTo>
                    <a:cubicBezTo>
                      <a:pt x="56729" y="170385"/>
                      <a:pt x="38023" y="162680"/>
                      <a:pt x="23797" y="147686"/>
                    </a:cubicBezTo>
                    <a:cubicBezTo>
                      <a:pt x="9442" y="132900"/>
                      <a:pt x="772" y="111938"/>
                      <a:pt x="-288" y="89522"/>
                    </a:cubicBezTo>
                    <a:cubicBezTo>
                      <a:pt x="-400" y="88011"/>
                      <a:pt x="-464" y="86501"/>
                      <a:pt x="-448" y="84990"/>
                    </a:cubicBezTo>
                    <a:close/>
                    <a:moveTo>
                      <a:pt x="110181" y="84990"/>
                    </a:moveTo>
                    <a:cubicBezTo>
                      <a:pt x="110261" y="84102"/>
                      <a:pt x="110261" y="83234"/>
                      <a:pt x="110181" y="82346"/>
                    </a:cubicBezTo>
                    <a:cubicBezTo>
                      <a:pt x="109715" y="70468"/>
                      <a:pt x="105123" y="59345"/>
                      <a:pt x="97496" y="51564"/>
                    </a:cubicBezTo>
                    <a:cubicBezTo>
                      <a:pt x="81745" y="35267"/>
                      <a:pt x="57789" y="36872"/>
                      <a:pt x="43707" y="55153"/>
                    </a:cubicBezTo>
                    <a:cubicBezTo>
                      <a:pt x="36883" y="63915"/>
                      <a:pt x="33415" y="75585"/>
                      <a:pt x="34073" y="87445"/>
                    </a:cubicBezTo>
                    <a:cubicBezTo>
                      <a:pt x="35887" y="112183"/>
                      <a:pt x="54401" y="130501"/>
                      <a:pt x="75435" y="128348"/>
                    </a:cubicBezTo>
                    <a:cubicBezTo>
                      <a:pt x="94734" y="126403"/>
                      <a:pt x="109731" y="107764"/>
                      <a:pt x="110341" y="84990"/>
                    </a:cubicBezTo>
                    <a:close/>
                  </a:path>
                </a:pathLst>
              </a:custGeom>
              <a:grpFill/>
              <a:ln w="1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7" grpId="0"/>
      <p:bldP spid="38" grpId="0"/>
      <p:bldP spid="41" grpId="0"/>
      <p:bldP spid="44" grpId="0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673ED8-B3A5-2C0E-A1F0-3E41D867C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438" y="357188"/>
            <a:ext cx="53655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9pPr>
          </a:lstStyle>
          <a:p>
            <a:pPr eaLnBrk="1" hangingPunct="1"/>
            <a:r>
              <a:rPr lang="ru-RU" sz="3600" b="1" dirty="0">
                <a:latin typeface="Montserrat" panose="00000500000000000000" pitchFamily="2" charset="-52"/>
              </a:rPr>
              <a:t>Схема подключения</a:t>
            </a:r>
            <a:endParaRPr lang="en-US" altLang="ru-RU" sz="3600" dirty="0">
              <a:solidFill>
                <a:schemeClr val="bg1"/>
              </a:solidFill>
              <a:latin typeface="Lato Black" panose="020B0604020202020204" pitchFamily="34" charset="0"/>
              <a:cs typeface="Lato Black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D8870E-14BC-9E81-1D2F-9B5725B7C54A}"/>
              </a:ext>
            </a:extLst>
          </p:cNvPr>
          <p:cNvCxnSpPr/>
          <p:nvPr/>
        </p:nvCxnSpPr>
        <p:spPr>
          <a:xfrm>
            <a:off x="917575" y="1028700"/>
            <a:ext cx="915988" cy="0"/>
          </a:xfrm>
          <a:prstGeom prst="line">
            <a:avLst/>
          </a:prstGeom>
          <a:ln w="57150">
            <a:solidFill>
              <a:srgbClr val="01CE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object 10">
            <a:extLst>
              <a:ext uri="{FF2B5EF4-FFF2-40B4-BE49-F238E27FC236}">
                <a16:creationId xmlns:a16="http://schemas.microsoft.com/office/drawing/2014/main" id="{DA1CF5E1-A482-9CBA-84F5-2E5AADE4D8AC}"/>
              </a:ext>
            </a:extLst>
          </p:cNvPr>
          <p:cNvGrpSpPr>
            <a:grpSpLocks noChangeAspect="1"/>
          </p:cNvGrpSpPr>
          <p:nvPr/>
        </p:nvGrpSpPr>
        <p:grpSpPr>
          <a:xfrm>
            <a:off x="393592" y="6345096"/>
            <a:ext cx="1747690" cy="360000"/>
            <a:chOff x="682332" y="6807987"/>
            <a:chExt cx="2164080" cy="445770"/>
          </a:xfrm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grpSpPr>
        <p:sp>
          <p:nvSpPr>
            <p:cNvPr id="56" name="object 11">
              <a:extLst>
                <a:ext uri="{FF2B5EF4-FFF2-40B4-BE49-F238E27FC236}">
                  <a16:creationId xmlns:a16="http://schemas.microsoft.com/office/drawing/2014/main" id="{870BD515-4063-EDFD-9A17-3FD67E495592}"/>
                </a:ext>
              </a:extLst>
            </p:cNvPr>
            <p:cNvSpPr/>
            <p:nvPr/>
          </p:nvSpPr>
          <p:spPr>
            <a:xfrm>
              <a:off x="682332" y="6807987"/>
              <a:ext cx="407670" cy="445770"/>
            </a:xfrm>
            <a:custGeom>
              <a:avLst/>
              <a:gdLst/>
              <a:ahLst/>
              <a:cxnLst/>
              <a:rect l="l" t="t" r="r" b="b"/>
              <a:pathLst>
                <a:path w="407669" h="445770">
                  <a:moveTo>
                    <a:pt x="181559" y="185597"/>
                  </a:moveTo>
                  <a:lnTo>
                    <a:pt x="143560" y="136182"/>
                  </a:lnTo>
                  <a:lnTo>
                    <a:pt x="47269" y="256882"/>
                  </a:lnTo>
                  <a:lnTo>
                    <a:pt x="84175" y="308622"/>
                  </a:lnTo>
                  <a:lnTo>
                    <a:pt x="181559" y="185597"/>
                  </a:lnTo>
                  <a:close/>
                </a:path>
                <a:path w="407669" h="445770">
                  <a:moveTo>
                    <a:pt x="295173" y="170167"/>
                  </a:moveTo>
                  <a:lnTo>
                    <a:pt x="207010" y="56311"/>
                  </a:lnTo>
                  <a:lnTo>
                    <a:pt x="159334" y="116192"/>
                  </a:lnTo>
                  <a:lnTo>
                    <a:pt x="215442" y="188074"/>
                  </a:lnTo>
                  <a:lnTo>
                    <a:pt x="101600" y="332092"/>
                  </a:lnTo>
                  <a:lnTo>
                    <a:pt x="158546" y="412356"/>
                  </a:lnTo>
                  <a:lnTo>
                    <a:pt x="248589" y="412356"/>
                  </a:lnTo>
                  <a:lnTo>
                    <a:pt x="176707" y="319239"/>
                  </a:lnTo>
                  <a:lnTo>
                    <a:pt x="295173" y="170167"/>
                  </a:lnTo>
                  <a:close/>
                </a:path>
                <a:path w="407669" h="445770">
                  <a:moveTo>
                    <a:pt x="364528" y="259359"/>
                  </a:moveTo>
                  <a:lnTo>
                    <a:pt x="312229" y="192100"/>
                  </a:lnTo>
                  <a:lnTo>
                    <a:pt x="211874" y="318744"/>
                  </a:lnTo>
                  <a:lnTo>
                    <a:pt x="271106" y="395389"/>
                  </a:lnTo>
                  <a:lnTo>
                    <a:pt x="364528" y="259359"/>
                  </a:lnTo>
                  <a:close/>
                </a:path>
                <a:path w="407669" h="445770">
                  <a:moveTo>
                    <a:pt x="407187" y="258864"/>
                  </a:moveTo>
                  <a:lnTo>
                    <a:pt x="389877" y="236550"/>
                  </a:lnTo>
                  <a:lnTo>
                    <a:pt x="389877" y="259359"/>
                  </a:lnTo>
                  <a:lnTo>
                    <a:pt x="272021" y="431495"/>
                  </a:lnTo>
                  <a:lnTo>
                    <a:pt x="141325" y="431304"/>
                  </a:lnTo>
                  <a:lnTo>
                    <a:pt x="17602" y="259613"/>
                  </a:lnTo>
                  <a:lnTo>
                    <a:pt x="206324" y="22682"/>
                  </a:lnTo>
                  <a:lnTo>
                    <a:pt x="389877" y="259359"/>
                  </a:lnTo>
                  <a:lnTo>
                    <a:pt x="389877" y="236550"/>
                  </a:lnTo>
                  <a:lnTo>
                    <a:pt x="224040" y="22682"/>
                  </a:lnTo>
                  <a:lnTo>
                    <a:pt x="206463" y="0"/>
                  </a:lnTo>
                  <a:lnTo>
                    <a:pt x="0" y="259168"/>
                  </a:lnTo>
                  <a:lnTo>
                    <a:pt x="134188" y="445300"/>
                  </a:lnTo>
                  <a:lnTo>
                    <a:pt x="279400" y="445554"/>
                  </a:lnTo>
                  <a:lnTo>
                    <a:pt x="289013" y="431507"/>
                  </a:lnTo>
                  <a:lnTo>
                    <a:pt x="407187" y="258864"/>
                  </a:lnTo>
                  <a:close/>
                </a:path>
              </a:pathLst>
            </a:custGeom>
            <a:solidFill>
              <a:srgbClr val="009B98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pic>
          <p:nvPicPr>
            <p:cNvPr id="57" name="object 12">
              <a:extLst>
                <a:ext uri="{FF2B5EF4-FFF2-40B4-BE49-F238E27FC236}">
                  <a16:creationId xmlns:a16="http://schemas.microsoft.com/office/drawing/2014/main" id="{56B2F58A-F341-87DE-7168-4881E784D85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1018" y="7067346"/>
              <a:ext cx="113804" cy="127203"/>
            </a:xfrm>
            <a:prstGeom prst="rect">
              <a:avLst/>
            </a:prstGeom>
          </p:spPr>
        </p:pic>
        <p:pic>
          <p:nvPicPr>
            <p:cNvPr id="58" name="object 13">
              <a:extLst>
                <a:ext uri="{FF2B5EF4-FFF2-40B4-BE49-F238E27FC236}">
                  <a16:creationId xmlns:a16="http://schemas.microsoft.com/office/drawing/2014/main" id="{29BB5074-413D-6E56-0030-99F56CDE7F3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0769" y="7067346"/>
              <a:ext cx="338683" cy="127203"/>
            </a:xfrm>
            <a:prstGeom prst="rect">
              <a:avLst/>
            </a:prstGeom>
          </p:spPr>
        </p:pic>
        <p:pic>
          <p:nvPicPr>
            <p:cNvPr id="59" name="object 14">
              <a:extLst>
                <a:ext uri="{FF2B5EF4-FFF2-40B4-BE49-F238E27FC236}">
                  <a16:creationId xmlns:a16="http://schemas.microsoft.com/office/drawing/2014/main" id="{4EF842AA-0CFD-227C-31FF-5E9BC27FE33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9798" y="7066254"/>
              <a:ext cx="96786" cy="128295"/>
            </a:xfrm>
            <a:prstGeom prst="rect">
              <a:avLst/>
            </a:prstGeom>
          </p:spPr>
        </p:pic>
        <p:sp>
          <p:nvSpPr>
            <p:cNvPr id="60" name="object 15">
              <a:extLst>
                <a:ext uri="{FF2B5EF4-FFF2-40B4-BE49-F238E27FC236}">
                  <a16:creationId xmlns:a16="http://schemas.microsoft.com/office/drawing/2014/main" id="{C91ED5D6-28EE-C3AD-B8ED-00FD67E00967}"/>
                </a:ext>
              </a:extLst>
            </p:cNvPr>
            <p:cNvSpPr/>
            <p:nvPr/>
          </p:nvSpPr>
          <p:spPr>
            <a:xfrm>
              <a:off x="1805825" y="7065124"/>
              <a:ext cx="539750" cy="132080"/>
            </a:xfrm>
            <a:custGeom>
              <a:avLst/>
              <a:gdLst/>
              <a:ahLst/>
              <a:cxnLst/>
              <a:rect l="l" t="t" r="r" b="b"/>
              <a:pathLst>
                <a:path w="539750" h="132079">
                  <a:moveTo>
                    <a:pt x="82054" y="2425"/>
                  </a:moveTo>
                  <a:lnTo>
                    <a:pt x="0" y="2425"/>
                  </a:lnTo>
                  <a:lnTo>
                    <a:pt x="0" y="26555"/>
                  </a:lnTo>
                  <a:lnTo>
                    <a:pt x="0" y="129425"/>
                  </a:lnTo>
                  <a:lnTo>
                    <a:pt x="29616" y="129425"/>
                  </a:lnTo>
                  <a:lnTo>
                    <a:pt x="29616" y="26555"/>
                  </a:lnTo>
                  <a:lnTo>
                    <a:pt x="82054" y="26555"/>
                  </a:lnTo>
                  <a:lnTo>
                    <a:pt x="82054" y="2425"/>
                  </a:lnTo>
                  <a:close/>
                </a:path>
                <a:path w="539750" h="132079">
                  <a:moveTo>
                    <a:pt x="199186" y="129425"/>
                  </a:moveTo>
                  <a:lnTo>
                    <a:pt x="187426" y="95440"/>
                  </a:lnTo>
                  <a:lnTo>
                    <a:pt x="179781" y="73367"/>
                  </a:lnTo>
                  <a:lnTo>
                    <a:pt x="162433" y="23215"/>
                  </a:lnTo>
                  <a:lnTo>
                    <a:pt x="155181" y="2222"/>
                  </a:lnTo>
                  <a:lnTo>
                    <a:pt x="150317" y="2222"/>
                  </a:lnTo>
                  <a:lnTo>
                    <a:pt x="150317" y="73367"/>
                  </a:lnTo>
                  <a:lnTo>
                    <a:pt x="119164" y="73367"/>
                  </a:lnTo>
                  <a:lnTo>
                    <a:pt x="127749" y="46228"/>
                  </a:lnTo>
                  <a:lnTo>
                    <a:pt x="129984" y="38836"/>
                  </a:lnTo>
                  <a:lnTo>
                    <a:pt x="131864" y="30353"/>
                  </a:lnTo>
                  <a:lnTo>
                    <a:pt x="133896" y="23215"/>
                  </a:lnTo>
                  <a:lnTo>
                    <a:pt x="134302" y="23215"/>
                  </a:lnTo>
                  <a:lnTo>
                    <a:pt x="138760" y="38836"/>
                  </a:lnTo>
                  <a:lnTo>
                    <a:pt x="141198" y="46228"/>
                  </a:lnTo>
                  <a:lnTo>
                    <a:pt x="150317" y="73367"/>
                  </a:lnTo>
                  <a:lnTo>
                    <a:pt x="150317" y="2222"/>
                  </a:lnTo>
                  <a:lnTo>
                    <a:pt x="115252" y="2222"/>
                  </a:lnTo>
                  <a:lnTo>
                    <a:pt x="73329" y="129425"/>
                  </a:lnTo>
                  <a:lnTo>
                    <a:pt x="104635" y="129425"/>
                  </a:lnTo>
                  <a:lnTo>
                    <a:pt x="114503" y="95440"/>
                  </a:lnTo>
                  <a:lnTo>
                    <a:pt x="155181" y="95440"/>
                  </a:lnTo>
                  <a:lnTo>
                    <a:pt x="166344" y="129425"/>
                  </a:lnTo>
                  <a:lnTo>
                    <a:pt x="199186" y="129425"/>
                  </a:lnTo>
                  <a:close/>
                </a:path>
                <a:path w="539750" h="132079">
                  <a:moveTo>
                    <a:pt x="307733" y="93357"/>
                  </a:moveTo>
                  <a:lnTo>
                    <a:pt x="305155" y="81927"/>
                  </a:lnTo>
                  <a:lnTo>
                    <a:pt x="298272" y="72974"/>
                  </a:lnTo>
                  <a:lnTo>
                    <a:pt x="288391" y="66814"/>
                  </a:lnTo>
                  <a:lnTo>
                    <a:pt x="276771" y="63741"/>
                  </a:lnTo>
                  <a:lnTo>
                    <a:pt x="276771" y="63398"/>
                  </a:lnTo>
                  <a:lnTo>
                    <a:pt x="287375" y="59537"/>
                  </a:lnTo>
                  <a:lnTo>
                    <a:pt x="295757" y="53238"/>
                  </a:lnTo>
                  <a:lnTo>
                    <a:pt x="301269" y="44424"/>
                  </a:lnTo>
                  <a:lnTo>
                    <a:pt x="303263" y="32981"/>
                  </a:lnTo>
                  <a:lnTo>
                    <a:pt x="301053" y="23952"/>
                  </a:lnTo>
                  <a:lnTo>
                    <a:pt x="300012" y="19723"/>
                  </a:lnTo>
                  <a:lnTo>
                    <a:pt x="290741" y="9283"/>
                  </a:lnTo>
                  <a:lnTo>
                    <a:pt x="276110" y="2451"/>
                  </a:lnTo>
                  <a:lnTo>
                    <a:pt x="256832" y="0"/>
                  </a:lnTo>
                  <a:lnTo>
                    <a:pt x="243382" y="939"/>
                  </a:lnTo>
                  <a:lnTo>
                    <a:pt x="231800" y="3441"/>
                  </a:lnTo>
                  <a:lnTo>
                    <a:pt x="221957" y="6997"/>
                  </a:lnTo>
                  <a:lnTo>
                    <a:pt x="213766" y="11112"/>
                  </a:lnTo>
                  <a:lnTo>
                    <a:pt x="221208" y="32042"/>
                  </a:lnTo>
                  <a:lnTo>
                    <a:pt x="227749" y="29210"/>
                  </a:lnTo>
                  <a:lnTo>
                    <a:pt x="235496" y="26593"/>
                  </a:lnTo>
                  <a:lnTo>
                    <a:pt x="243789" y="24688"/>
                  </a:lnTo>
                  <a:lnTo>
                    <a:pt x="252171" y="23952"/>
                  </a:lnTo>
                  <a:lnTo>
                    <a:pt x="264871" y="23952"/>
                  </a:lnTo>
                  <a:lnTo>
                    <a:pt x="272275" y="29197"/>
                  </a:lnTo>
                  <a:lnTo>
                    <a:pt x="272313" y="37553"/>
                  </a:lnTo>
                  <a:lnTo>
                    <a:pt x="270675" y="44056"/>
                  </a:lnTo>
                  <a:lnTo>
                    <a:pt x="266065" y="48971"/>
                  </a:lnTo>
                  <a:lnTo>
                    <a:pt x="258927" y="52095"/>
                  </a:lnTo>
                  <a:lnTo>
                    <a:pt x="249732" y="53174"/>
                  </a:lnTo>
                  <a:lnTo>
                    <a:pt x="234861" y="53174"/>
                  </a:lnTo>
                  <a:lnTo>
                    <a:pt x="234861" y="75247"/>
                  </a:lnTo>
                  <a:lnTo>
                    <a:pt x="249542" y="75247"/>
                  </a:lnTo>
                  <a:lnTo>
                    <a:pt x="258432" y="75768"/>
                  </a:lnTo>
                  <a:lnTo>
                    <a:pt x="267081" y="77952"/>
                  </a:lnTo>
                  <a:lnTo>
                    <a:pt x="273621" y="82753"/>
                  </a:lnTo>
                  <a:lnTo>
                    <a:pt x="276225" y="91122"/>
                  </a:lnTo>
                  <a:lnTo>
                    <a:pt x="274497" y="98234"/>
                  </a:lnTo>
                  <a:lnTo>
                    <a:pt x="269621" y="103378"/>
                  </a:lnTo>
                  <a:lnTo>
                    <a:pt x="261962" y="106502"/>
                  </a:lnTo>
                  <a:lnTo>
                    <a:pt x="251968" y="107543"/>
                  </a:lnTo>
                  <a:lnTo>
                    <a:pt x="241884" y="106616"/>
                  </a:lnTo>
                  <a:lnTo>
                    <a:pt x="232181" y="104368"/>
                  </a:lnTo>
                  <a:lnTo>
                    <a:pt x="223837" y="101587"/>
                  </a:lnTo>
                  <a:lnTo>
                    <a:pt x="217843" y="99060"/>
                  </a:lnTo>
                  <a:lnTo>
                    <a:pt x="211137" y="121691"/>
                  </a:lnTo>
                  <a:lnTo>
                    <a:pt x="220827" y="126301"/>
                  </a:lnTo>
                  <a:lnTo>
                    <a:pt x="231394" y="129400"/>
                  </a:lnTo>
                  <a:lnTo>
                    <a:pt x="242265" y="131165"/>
                  </a:lnTo>
                  <a:lnTo>
                    <a:pt x="252907" y="131711"/>
                  </a:lnTo>
                  <a:lnTo>
                    <a:pt x="271538" y="129921"/>
                  </a:lnTo>
                  <a:lnTo>
                    <a:pt x="289267" y="123723"/>
                  </a:lnTo>
                  <a:lnTo>
                    <a:pt x="302514" y="111937"/>
                  </a:lnTo>
                  <a:lnTo>
                    <a:pt x="303745" y="107543"/>
                  </a:lnTo>
                  <a:lnTo>
                    <a:pt x="307733" y="93357"/>
                  </a:lnTo>
                  <a:close/>
                </a:path>
                <a:path w="539750" h="132079">
                  <a:moveTo>
                    <a:pt x="432549" y="6388"/>
                  </a:moveTo>
                  <a:lnTo>
                    <a:pt x="426910" y="4114"/>
                  </a:lnTo>
                  <a:lnTo>
                    <a:pt x="418922" y="2070"/>
                  </a:lnTo>
                  <a:lnTo>
                    <a:pt x="408825" y="584"/>
                  </a:lnTo>
                  <a:lnTo>
                    <a:pt x="396925" y="0"/>
                  </a:lnTo>
                  <a:lnTo>
                    <a:pt x="367385" y="4699"/>
                  </a:lnTo>
                  <a:lnTo>
                    <a:pt x="343725" y="18161"/>
                  </a:lnTo>
                  <a:lnTo>
                    <a:pt x="328002" y="39471"/>
                  </a:lnTo>
                  <a:lnTo>
                    <a:pt x="322313" y="67716"/>
                  </a:lnTo>
                  <a:lnTo>
                    <a:pt x="326923" y="93002"/>
                  </a:lnTo>
                  <a:lnTo>
                    <a:pt x="340626" y="113296"/>
                  </a:lnTo>
                  <a:lnTo>
                    <a:pt x="363220" y="126809"/>
                  </a:lnTo>
                  <a:lnTo>
                    <a:pt x="394500" y="131711"/>
                  </a:lnTo>
                  <a:lnTo>
                    <a:pt x="406717" y="131140"/>
                  </a:lnTo>
                  <a:lnTo>
                    <a:pt x="417156" y="129654"/>
                  </a:lnTo>
                  <a:lnTo>
                    <a:pt x="425411" y="127635"/>
                  </a:lnTo>
                  <a:lnTo>
                    <a:pt x="431063" y="125463"/>
                  </a:lnTo>
                  <a:lnTo>
                    <a:pt x="427228" y="107149"/>
                  </a:lnTo>
                  <a:lnTo>
                    <a:pt x="426199" y="102235"/>
                  </a:lnTo>
                  <a:lnTo>
                    <a:pt x="420535" y="104203"/>
                  </a:lnTo>
                  <a:lnTo>
                    <a:pt x="413689" y="105765"/>
                  </a:lnTo>
                  <a:lnTo>
                    <a:pt x="406158" y="106781"/>
                  </a:lnTo>
                  <a:lnTo>
                    <a:pt x="398411" y="107149"/>
                  </a:lnTo>
                  <a:lnTo>
                    <a:pt x="379298" y="104063"/>
                  </a:lnTo>
                  <a:lnTo>
                    <a:pt x="365264" y="95478"/>
                  </a:lnTo>
                  <a:lnTo>
                    <a:pt x="356616" y="82397"/>
                  </a:lnTo>
                  <a:lnTo>
                    <a:pt x="353669" y="65824"/>
                  </a:lnTo>
                  <a:lnTo>
                    <a:pt x="357060" y="47904"/>
                  </a:lnTo>
                  <a:lnTo>
                    <a:pt x="366433" y="34925"/>
                  </a:lnTo>
                  <a:lnTo>
                    <a:pt x="380555" y="27025"/>
                  </a:lnTo>
                  <a:lnTo>
                    <a:pt x="398221" y="24358"/>
                  </a:lnTo>
                  <a:lnTo>
                    <a:pt x="406628" y="24815"/>
                  </a:lnTo>
                  <a:lnTo>
                    <a:pt x="414159" y="26035"/>
                  </a:lnTo>
                  <a:lnTo>
                    <a:pt x="420712" y="27774"/>
                  </a:lnTo>
                  <a:lnTo>
                    <a:pt x="426199" y="29806"/>
                  </a:lnTo>
                  <a:lnTo>
                    <a:pt x="427672" y="24358"/>
                  </a:lnTo>
                  <a:lnTo>
                    <a:pt x="432549" y="6388"/>
                  </a:lnTo>
                  <a:close/>
                </a:path>
                <a:path w="539750" h="132079">
                  <a:moveTo>
                    <a:pt x="539407" y="105067"/>
                  </a:moveTo>
                  <a:lnTo>
                    <a:pt x="481215" y="105067"/>
                  </a:lnTo>
                  <a:lnTo>
                    <a:pt x="481215" y="76390"/>
                  </a:lnTo>
                  <a:lnTo>
                    <a:pt x="533260" y="76390"/>
                  </a:lnTo>
                  <a:lnTo>
                    <a:pt x="533260" y="52082"/>
                  </a:lnTo>
                  <a:lnTo>
                    <a:pt x="481215" y="52082"/>
                  </a:lnTo>
                  <a:lnTo>
                    <a:pt x="481215" y="26581"/>
                  </a:lnTo>
                  <a:lnTo>
                    <a:pt x="536435" y="26581"/>
                  </a:lnTo>
                  <a:lnTo>
                    <a:pt x="536435" y="2222"/>
                  </a:lnTo>
                  <a:lnTo>
                    <a:pt x="451599" y="2222"/>
                  </a:lnTo>
                  <a:lnTo>
                    <a:pt x="451599" y="129425"/>
                  </a:lnTo>
                  <a:lnTo>
                    <a:pt x="539407" y="129425"/>
                  </a:lnTo>
                  <a:lnTo>
                    <a:pt x="539407" y="105067"/>
                  </a:lnTo>
                  <a:close/>
                </a:path>
              </a:pathLst>
            </a:custGeom>
            <a:solidFill>
              <a:srgbClr val="009B98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pic>
          <p:nvPicPr>
            <p:cNvPr id="61" name="object 16">
              <a:extLst>
                <a:ext uri="{FF2B5EF4-FFF2-40B4-BE49-F238E27FC236}">
                  <a16:creationId xmlns:a16="http://schemas.microsoft.com/office/drawing/2014/main" id="{8E6152BE-22F5-A9B4-8DB1-4450F03FD7A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5578" y="7066254"/>
              <a:ext cx="96786" cy="128295"/>
            </a:xfrm>
            <a:prstGeom prst="rect">
              <a:avLst/>
            </a:prstGeom>
          </p:spPr>
        </p:pic>
        <p:pic>
          <p:nvPicPr>
            <p:cNvPr id="62" name="object 17">
              <a:extLst>
                <a:ext uri="{FF2B5EF4-FFF2-40B4-BE49-F238E27FC236}">
                  <a16:creationId xmlns:a16="http://schemas.microsoft.com/office/drawing/2014/main" id="{B19E2C35-906B-CF36-237B-31D0540BB3E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81605" y="7066254"/>
              <a:ext cx="99961" cy="129781"/>
            </a:xfrm>
            <a:prstGeom prst="rect">
              <a:avLst/>
            </a:prstGeom>
          </p:spPr>
        </p:pic>
        <p:pic>
          <p:nvPicPr>
            <p:cNvPr id="63" name="object 18">
              <a:extLst>
                <a:ext uri="{FF2B5EF4-FFF2-40B4-BE49-F238E27FC236}">
                  <a16:creationId xmlns:a16="http://schemas.microsoft.com/office/drawing/2014/main" id="{6EF78071-4A0A-F6C3-E98A-BAE08BDD1A4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35656" y="7065124"/>
              <a:ext cx="110185" cy="131711"/>
            </a:xfrm>
            <a:prstGeom prst="rect">
              <a:avLst/>
            </a:prstGeom>
          </p:spPr>
        </p:pic>
        <p:pic>
          <p:nvPicPr>
            <p:cNvPr id="64" name="object 19">
              <a:extLst>
                <a:ext uri="{FF2B5EF4-FFF2-40B4-BE49-F238E27FC236}">
                  <a16:creationId xmlns:a16="http://schemas.microsoft.com/office/drawing/2014/main" id="{737F1BEF-20E1-B6BD-9B31-BD0ADE6CAEC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1709" y="7067346"/>
              <a:ext cx="113753" cy="127203"/>
            </a:xfrm>
            <a:prstGeom prst="rect">
              <a:avLst/>
            </a:prstGeom>
          </p:spPr>
        </p:pic>
      </p:grp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8252DC7-5314-54C4-F7D8-FD5DBB0FE9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94113" y="209469"/>
            <a:ext cx="1563408" cy="4979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F3BF1C31-C838-CCE5-DD30-B1F1B21D1E1D}"/>
              </a:ext>
            </a:extLst>
          </p:cNvPr>
          <p:cNvGrpSpPr/>
          <p:nvPr/>
        </p:nvGrpSpPr>
        <p:grpSpPr>
          <a:xfrm>
            <a:off x="8156539" y="319553"/>
            <a:ext cx="4848579" cy="478932"/>
            <a:chOff x="6017018" y="793723"/>
            <a:chExt cx="4848579" cy="478932"/>
          </a:xfrm>
          <a:solidFill>
            <a:srgbClr val="C0FFFB"/>
          </a:solidFill>
        </p:grpSpPr>
        <p:sp>
          <p:nvSpPr>
            <p:cNvPr id="67" name="Полилиния: фигура 66">
              <a:extLst>
                <a:ext uri="{FF2B5EF4-FFF2-40B4-BE49-F238E27FC236}">
                  <a16:creationId xmlns:a16="http://schemas.microsoft.com/office/drawing/2014/main" id="{CA141D5F-2E50-0A9F-BF42-C09F9897B820}"/>
                </a:ext>
              </a:extLst>
            </p:cNvPr>
            <p:cNvSpPr/>
            <p:nvPr/>
          </p:nvSpPr>
          <p:spPr>
            <a:xfrm rot="16200000">
              <a:off x="7220656" y="1151753"/>
              <a:ext cx="111118" cy="130685"/>
            </a:xfrm>
            <a:custGeom>
              <a:avLst/>
              <a:gdLst>
                <a:gd name="connsiteX0" fmla="*/ -447 w 111118"/>
                <a:gd name="connsiteY0" fmla="*/ 66165 h 130685"/>
                <a:gd name="connsiteX1" fmla="*/ 54466 w 111118"/>
                <a:gd name="connsiteY1" fmla="*/ 69 h 130685"/>
                <a:gd name="connsiteX2" fmla="*/ 110664 w 111118"/>
                <a:gd name="connsiteY2" fmla="*/ 64654 h 130685"/>
                <a:gd name="connsiteX3" fmla="*/ 55751 w 111118"/>
                <a:gd name="connsiteY3" fmla="*/ 130749 h 130685"/>
                <a:gd name="connsiteX4" fmla="*/ 55108 w 111118"/>
                <a:gd name="connsiteY4" fmla="*/ 130749 h 130685"/>
                <a:gd name="connsiteX5" fmla="*/ -447 w 111118"/>
                <a:gd name="connsiteY5" fmla="*/ 66165 h 130685"/>
                <a:gd name="connsiteX6" fmla="*/ -447 w 111118"/>
                <a:gd name="connsiteY6" fmla="*/ 66165 h 130685"/>
                <a:gd name="connsiteX7" fmla="*/ 76142 w 111118"/>
                <a:gd name="connsiteY7" fmla="*/ 66165 h 130685"/>
                <a:gd name="connsiteX8" fmla="*/ 55108 w 111118"/>
                <a:gd name="connsiteY8" fmla="*/ 41049 h 130685"/>
                <a:gd name="connsiteX9" fmla="*/ 33753 w 111118"/>
                <a:gd name="connsiteY9" fmla="*/ 65787 h 130685"/>
                <a:gd name="connsiteX10" fmla="*/ 54787 w 111118"/>
                <a:gd name="connsiteY10" fmla="*/ 90903 h 130685"/>
                <a:gd name="connsiteX11" fmla="*/ 55108 w 111118"/>
                <a:gd name="connsiteY11" fmla="*/ 90903 h 130685"/>
                <a:gd name="connsiteX12" fmla="*/ 75339 w 111118"/>
                <a:gd name="connsiteY12" fmla="*/ 66165 h 13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1118" h="130685">
                  <a:moveTo>
                    <a:pt x="-447" y="66165"/>
                  </a:moveTo>
                  <a:cubicBezTo>
                    <a:pt x="-800" y="30077"/>
                    <a:pt x="23782" y="485"/>
                    <a:pt x="54466" y="69"/>
                  </a:cubicBezTo>
                  <a:cubicBezTo>
                    <a:pt x="85150" y="-346"/>
                    <a:pt x="110294" y="28566"/>
                    <a:pt x="110664" y="64654"/>
                  </a:cubicBezTo>
                  <a:cubicBezTo>
                    <a:pt x="111017" y="100742"/>
                    <a:pt x="86435" y="130334"/>
                    <a:pt x="55751" y="130749"/>
                  </a:cubicBezTo>
                  <a:cubicBezTo>
                    <a:pt x="55542" y="130749"/>
                    <a:pt x="55317" y="130749"/>
                    <a:pt x="55108" y="130749"/>
                  </a:cubicBezTo>
                  <a:cubicBezTo>
                    <a:pt x="24601" y="130957"/>
                    <a:pt x="-271" y="102045"/>
                    <a:pt x="-447" y="66165"/>
                  </a:cubicBezTo>
                  <a:cubicBezTo>
                    <a:pt x="-447" y="66165"/>
                    <a:pt x="-447" y="66165"/>
                    <a:pt x="-447" y="66165"/>
                  </a:cubicBezTo>
                  <a:close/>
                  <a:moveTo>
                    <a:pt x="76142" y="66165"/>
                  </a:moveTo>
                  <a:cubicBezTo>
                    <a:pt x="76222" y="52398"/>
                    <a:pt x="66813" y="41162"/>
                    <a:pt x="55108" y="41049"/>
                  </a:cubicBezTo>
                  <a:cubicBezTo>
                    <a:pt x="43403" y="40954"/>
                    <a:pt x="33849" y="52020"/>
                    <a:pt x="33753" y="65787"/>
                  </a:cubicBezTo>
                  <a:cubicBezTo>
                    <a:pt x="33673" y="79554"/>
                    <a:pt x="43082" y="90790"/>
                    <a:pt x="54787" y="90903"/>
                  </a:cubicBezTo>
                  <a:cubicBezTo>
                    <a:pt x="54899" y="90903"/>
                    <a:pt x="54996" y="90903"/>
                    <a:pt x="55108" y="90903"/>
                  </a:cubicBezTo>
                  <a:cubicBezTo>
                    <a:pt x="66412" y="90394"/>
                    <a:pt x="75339" y="79459"/>
                    <a:pt x="75339" y="66165"/>
                  </a:cubicBezTo>
                  <a:close/>
                </a:path>
              </a:pathLst>
            </a:custGeom>
            <a:grpFill/>
            <a:ln w="1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083B5FC8-2A6B-0F37-8600-883EC87FB496}"/>
                </a:ext>
              </a:extLst>
            </p:cNvPr>
            <p:cNvGrpSpPr/>
            <p:nvPr/>
          </p:nvGrpSpPr>
          <p:grpSpPr>
            <a:xfrm>
              <a:off x="6017018" y="793723"/>
              <a:ext cx="4848579" cy="460177"/>
              <a:chOff x="5256982" y="744162"/>
              <a:chExt cx="4848579" cy="460177"/>
            </a:xfrm>
            <a:grpFill/>
          </p:grpSpPr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A27C7DEF-78D2-6636-D97E-1AF2DFF7DD5E}"/>
                  </a:ext>
                </a:extLst>
              </p:cNvPr>
              <p:cNvSpPr/>
              <p:nvPr/>
            </p:nvSpPr>
            <p:spPr>
              <a:xfrm rot="16200000">
                <a:off x="7520118" y="-1381103"/>
                <a:ext cx="460177" cy="4710708"/>
              </a:xfrm>
              <a:custGeom>
                <a:avLst/>
                <a:gdLst>
                  <a:gd name="connsiteX0" fmla="*/ 0 w 460177"/>
                  <a:gd name="connsiteY0" fmla="*/ 3964209 h 4710708"/>
                  <a:gd name="connsiteX1" fmla="*/ 0 w 460177"/>
                  <a:gd name="connsiteY1" fmla="*/ 1386491 h 4710708"/>
                  <a:gd name="connsiteX2" fmla="*/ 156229 w 460177"/>
                  <a:gd name="connsiteY2" fmla="*/ 1204257 h 4710708"/>
                  <a:gd name="connsiteX3" fmla="*/ 156229 w 460177"/>
                  <a:gd name="connsiteY3" fmla="*/ 0 h 4710708"/>
                  <a:gd name="connsiteX4" fmla="*/ 190590 w 460177"/>
                  <a:gd name="connsiteY4" fmla="*/ 0 h 4710708"/>
                  <a:gd name="connsiteX5" fmla="*/ 190590 w 460177"/>
                  <a:gd name="connsiteY5" fmla="*/ 1220875 h 4710708"/>
                  <a:gd name="connsiteX6" fmla="*/ 34200 w 460177"/>
                  <a:gd name="connsiteY6" fmla="*/ 1403109 h 4710708"/>
                  <a:gd name="connsiteX7" fmla="*/ 34200 w 460177"/>
                  <a:gd name="connsiteY7" fmla="*/ 3947591 h 4710708"/>
                  <a:gd name="connsiteX8" fmla="*/ 460177 w 460177"/>
                  <a:gd name="connsiteY8" fmla="*/ 4444251 h 4710708"/>
                  <a:gd name="connsiteX9" fmla="*/ 460177 w 460177"/>
                  <a:gd name="connsiteY9" fmla="*/ 4710709 h 4710708"/>
                  <a:gd name="connsiteX10" fmla="*/ 425816 w 460177"/>
                  <a:gd name="connsiteY10" fmla="*/ 4710709 h 4710708"/>
                  <a:gd name="connsiteX11" fmla="*/ 425816 w 460177"/>
                  <a:gd name="connsiteY11" fmla="*/ 4460869 h 4710708"/>
                  <a:gd name="connsiteX12" fmla="*/ 0 w 460177"/>
                  <a:gd name="connsiteY12" fmla="*/ 3964209 h 471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177" h="4710708">
                    <a:moveTo>
                      <a:pt x="0" y="3964209"/>
                    </a:moveTo>
                    <a:lnTo>
                      <a:pt x="0" y="1386491"/>
                    </a:lnTo>
                    <a:lnTo>
                      <a:pt x="156229" y="1204257"/>
                    </a:lnTo>
                    <a:lnTo>
                      <a:pt x="156229" y="0"/>
                    </a:lnTo>
                    <a:lnTo>
                      <a:pt x="190590" y="0"/>
                    </a:lnTo>
                    <a:lnTo>
                      <a:pt x="190590" y="1220875"/>
                    </a:lnTo>
                    <a:lnTo>
                      <a:pt x="34200" y="1403109"/>
                    </a:lnTo>
                    <a:lnTo>
                      <a:pt x="34200" y="3947591"/>
                    </a:lnTo>
                    <a:lnTo>
                      <a:pt x="460177" y="4444251"/>
                    </a:lnTo>
                    <a:lnTo>
                      <a:pt x="460177" y="4710709"/>
                    </a:lnTo>
                    <a:lnTo>
                      <a:pt x="425816" y="4710709"/>
                    </a:lnTo>
                    <a:lnTo>
                      <a:pt x="425816" y="4460869"/>
                    </a:lnTo>
                    <a:lnTo>
                      <a:pt x="0" y="3964209"/>
                    </a:lnTo>
                    <a:close/>
                  </a:path>
                </a:pathLst>
              </a:custGeom>
              <a:grpFill/>
              <a:ln w="1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A5141D55-9052-3072-E13E-7DAEB8FD6C8C}"/>
                  </a:ext>
                </a:extLst>
              </p:cNvPr>
              <p:cNvSpPr/>
              <p:nvPr/>
            </p:nvSpPr>
            <p:spPr>
              <a:xfrm rot="16200000">
                <a:off x="5269497" y="952858"/>
                <a:ext cx="144174" cy="169204"/>
              </a:xfrm>
              <a:custGeom>
                <a:avLst/>
                <a:gdLst>
                  <a:gd name="connsiteX0" fmla="*/ -448 w 144174"/>
                  <a:gd name="connsiteY0" fmla="*/ 84990 h 169204"/>
                  <a:gd name="connsiteX1" fmla="*/ 17856 w 144174"/>
                  <a:gd name="connsiteY1" fmla="*/ 28337 h 169204"/>
                  <a:gd name="connsiteX2" fmla="*/ 67792 w 144174"/>
                  <a:gd name="connsiteY2" fmla="*/ 199 h 169204"/>
                  <a:gd name="connsiteX3" fmla="*/ 143610 w 144174"/>
                  <a:gd name="connsiteY3" fmla="*/ 79967 h 169204"/>
                  <a:gd name="connsiteX4" fmla="*/ 75788 w 144174"/>
                  <a:gd name="connsiteY4" fmla="*/ 169139 h 169204"/>
                  <a:gd name="connsiteX5" fmla="*/ 23797 w 144174"/>
                  <a:gd name="connsiteY5" fmla="*/ 147686 h 169204"/>
                  <a:gd name="connsiteX6" fmla="*/ -288 w 144174"/>
                  <a:gd name="connsiteY6" fmla="*/ 89522 h 169204"/>
                  <a:gd name="connsiteX7" fmla="*/ -448 w 144174"/>
                  <a:gd name="connsiteY7" fmla="*/ 84990 h 169204"/>
                  <a:gd name="connsiteX8" fmla="*/ 110181 w 144174"/>
                  <a:gd name="connsiteY8" fmla="*/ 84990 h 169204"/>
                  <a:gd name="connsiteX9" fmla="*/ 110181 w 144174"/>
                  <a:gd name="connsiteY9" fmla="*/ 82346 h 169204"/>
                  <a:gd name="connsiteX10" fmla="*/ 97496 w 144174"/>
                  <a:gd name="connsiteY10" fmla="*/ 51564 h 169204"/>
                  <a:gd name="connsiteX11" fmla="*/ 43707 w 144174"/>
                  <a:gd name="connsiteY11" fmla="*/ 55153 h 169204"/>
                  <a:gd name="connsiteX12" fmla="*/ 34073 w 144174"/>
                  <a:gd name="connsiteY12" fmla="*/ 87445 h 169204"/>
                  <a:gd name="connsiteX13" fmla="*/ 75435 w 144174"/>
                  <a:gd name="connsiteY13" fmla="*/ 128348 h 169204"/>
                  <a:gd name="connsiteX14" fmla="*/ 110341 w 144174"/>
                  <a:gd name="connsiteY14" fmla="*/ 84990 h 16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4174" h="169204">
                    <a:moveTo>
                      <a:pt x="-448" y="84990"/>
                    </a:moveTo>
                    <a:cubicBezTo>
                      <a:pt x="-544" y="64085"/>
                      <a:pt x="5974" y="43879"/>
                      <a:pt x="17856" y="28337"/>
                    </a:cubicBezTo>
                    <a:cubicBezTo>
                      <a:pt x="30685" y="11567"/>
                      <a:pt x="48636" y="1445"/>
                      <a:pt x="67792" y="199"/>
                    </a:cubicBezTo>
                    <a:cubicBezTo>
                      <a:pt x="107451" y="-2407"/>
                      <a:pt x="141410" y="33303"/>
                      <a:pt x="143610" y="79967"/>
                    </a:cubicBezTo>
                    <a:cubicBezTo>
                      <a:pt x="145826" y="126611"/>
                      <a:pt x="115463" y="166552"/>
                      <a:pt x="75788" y="169139"/>
                    </a:cubicBezTo>
                    <a:cubicBezTo>
                      <a:pt x="56729" y="170385"/>
                      <a:pt x="38023" y="162680"/>
                      <a:pt x="23797" y="147686"/>
                    </a:cubicBezTo>
                    <a:cubicBezTo>
                      <a:pt x="9442" y="132900"/>
                      <a:pt x="772" y="111938"/>
                      <a:pt x="-288" y="89522"/>
                    </a:cubicBezTo>
                    <a:cubicBezTo>
                      <a:pt x="-400" y="88011"/>
                      <a:pt x="-464" y="86501"/>
                      <a:pt x="-448" y="84990"/>
                    </a:cubicBezTo>
                    <a:close/>
                    <a:moveTo>
                      <a:pt x="110181" y="84990"/>
                    </a:moveTo>
                    <a:cubicBezTo>
                      <a:pt x="110261" y="84102"/>
                      <a:pt x="110261" y="83234"/>
                      <a:pt x="110181" y="82346"/>
                    </a:cubicBezTo>
                    <a:cubicBezTo>
                      <a:pt x="109715" y="70468"/>
                      <a:pt x="105123" y="59345"/>
                      <a:pt x="97496" y="51564"/>
                    </a:cubicBezTo>
                    <a:cubicBezTo>
                      <a:pt x="81745" y="35267"/>
                      <a:pt x="57789" y="36872"/>
                      <a:pt x="43707" y="55153"/>
                    </a:cubicBezTo>
                    <a:cubicBezTo>
                      <a:pt x="36883" y="63915"/>
                      <a:pt x="33415" y="75585"/>
                      <a:pt x="34073" y="87445"/>
                    </a:cubicBezTo>
                    <a:cubicBezTo>
                      <a:pt x="35887" y="112183"/>
                      <a:pt x="54401" y="130501"/>
                      <a:pt x="75435" y="128348"/>
                    </a:cubicBezTo>
                    <a:cubicBezTo>
                      <a:pt x="94734" y="126403"/>
                      <a:pt x="109731" y="107764"/>
                      <a:pt x="110341" y="84990"/>
                    </a:cubicBezTo>
                    <a:close/>
                  </a:path>
                </a:pathLst>
              </a:custGeom>
              <a:grpFill/>
              <a:ln w="1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B32AF98-C781-CBD8-B7A7-9D4F5AF9D891}"/>
              </a:ext>
            </a:extLst>
          </p:cNvPr>
          <p:cNvGrpSpPr/>
          <p:nvPr/>
        </p:nvGrpSpPr>
        <p:grpSpPr>
          <a:xfrm>
            <a:off x="2355507" y="1129676"/>
            <a:ext cx="7480987" cy="5295529"/>
            <a:chOff x="1212507" y="1562470"/>
            <a:chExt cx="7480987" cy="5295529"/>
          </a:xfrm>
          <a:effectLst/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3B9A7DE-3FB0-C782-34B6-1C8EFE809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12507" y="1562470"/>
              <a:ext cx="7480987" cy="52955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2" name="Рисунок 41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2EDDF30A-FF47-45B1-BE3D-3FDAF584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82488" y="2121499"/>
              <a:ext cx="490849" cy="25218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287733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673ED8-B3A5-2C0E-A1F0-3E41D867C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438" y="357188"/>
            <a:ext cx="35509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9pPr>
          </a:lstStyle>
          <a:p>
            <a:pPr eaLnBrk="1" hangingPunct="1"/>
            <a:r>
              <a:rPr lang="ru-RU" sz="3600" b="1" dirty="0">
                <a:latin typeface="Montserrat" panose="00000500000000000000" pitchFamily="2" charset="-52"/>
              </a:rPr>
              <a:t>Монтаж и ПО</a:t>
            </a:r>
            <a:endParaRPr lang="en-US" altLang="ru-RU" sz="3600" dirty="0">
              <a:solidFill>
                <a:schemeClr val="bg1"/>
              </a:solidFill>
              <a:latin typeface="Lato Black" panose="020B0604020202020204" pitchFamily="34" charset="0"/>
              <a:cs typeface="Lato Black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D8870E-14BC-9E81-1D2F-9B5725B7C54A}"/>
              </a:ext>
            </a:extLst>
          </p:cNvPr>
          <p:cNvCxnSpPr/>
          <p:nvPr/>
        </p:nvCxnSpPr>
        <p:spPr>
          <a:xfrm>
            <a:off x="917575" y="1028700"/>
            <a:ext cx="915988" cy="0"/>
          </a:xfrm>
          <a:prstGeom prst="line">
            <a:avLst/>
          </a:prstGeom>
          <a:ln w="57150">
            <a:solidFill>
              <a:srgbClr val="01CE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object 10">
            <a:extLst>
              <a:ext uri="{FF2B5EF4-FFF2-40B4-BE49-F238E27FC236}">
                <a16:creationId xmlns:a16="http://schemas.microsoft.com/office/drawing/2014/main" id="{DA1CF5E1-A482-9CBA-84F5-2E5AADE4D8AC}"/>
              </a:ext>
            </a:extLst>
          </p:cNvPr>
          <p:cNvGrpSpPr>
            <a:grpSpLocks noChangeAspect="1"/>
          </p:cNvGrpSpPr>
          <p:nvPr/>
        </p:nvGrpSpPr>
        <p:grpSpPr>
          <a:xfrm>
            <a:off x="393592" y="6345096"/>
            <a:ext cx="1747690" cy="360000"/>
            <a:chOff x="682332" y="6807987"/>
            <a:chExt cx="2164080" cy="445770"/>
          </a:xfrm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grpSpPr>
        <p:sp>
          <p:nvSpPr>
            <p:cNvPr id="56" name="object 11">
              <a:extLst>
                <a:ext uri="{FF2B5EF4-FFF2-40B4-BE49-F238E27FC236}">
                  <a16:creationId xmlns:a16="http://schemas.microsoft.com/office/drawing/2014/main" id="{870BD515-4063-EDFD-9A17-3FD67E495592}"/>
                </a:ext>
              </a:extLst>
            </p:cNvPr>
            <p:cNvSpPr/>
            <p:nvPr/>
          </p:nvSpPr>
          <p:spPr>
            <a:xfrm>
              <a:off x="682332" y="6807987"/>
              <a:ext cx="407670" cy="445770"/>
            </a:xfrm>
            <a:custGeom>
              <a:avLst/>
              <a:gdLst/>
              <a:ahLst/>
              <a:cxnLst/>
              <a:rect l="l" t="t" r="r" b="b"/>
              <a:pathLst>
                <a:path w="407669" h="445770">
                  <a:moveTo>
                    <a:pt x="181559" y="185597"/>
                  </a:moveTo>
                  <a:lnTo>
                    <a:pt x="143560" y="136182"/>
                  </a:lnTo>
                  <a:lnTo>
                    <a:pt x="47269" y="256882"/>
                  </a:lnTo>
                  <a:lnTo>
                    <a:pt x="84175" y="308622"/>
                  </a:lnTo>
                  <a:lnTo>
                    <a:pt x="181559" y="185597"/>
                  </a:lnTo>
                  <a:close/>
                </a:path>
                <a:path w="407669" h="445770">
                  <a:moveTo>
                    <a:pt x="295173" y="170167"/>
                  </a:moveTo>
                  <a:lnTo>
                    <a:pt x="207010" y="56311"/>
                  </a:lnTo>
                  <a:lnTo>
                    <a:pt x="159334" y="116192"/>
                  </a:lnTo>
                  <a:lnTo>
                    <a:pt x="215442" y="188074"/>
                  </a:lnTo>
                  <a:lnTo>
                    <a:pt x="101600" y="332092"/>
                  </a:lnTo>
                  <a:lnTo>
                    <a:pt x="158546" y="412356"/>
                  </a:lnTo>
                  <a:lnTo>
                    <a:pt x="248589" y="412356"/>
                  </a:lnTo>
                  <a:lnTo>
                    <a:pt x="176707" y="319239"/>
                  </a:lnTo>
                  <a:lnTo>
                    <a:pt x="295173" y="170167"/>
                  </a:lnTo>
                  <a:close/>
                </a:path>
                <a:path w="407669" h="445770">
                  <a:moveTo>
                    <a:pt x="364528" y="259359"/>
                  </a:moveTo>
                  <a:lnTo>
                    <a:pt x="312229" y="192100"/>
                  </a:lnTo>
                  <a:lnTo>
                    <a:pt x="211874" y="318744"/>
                  </a:lnTo>
                  <a:lnTo>
                    <a:pt x="271106" y="395389"/>
                  </a:lnTo>
                  <a:lnTo>
                    <a:pt x="364528" y="259359"/>
                  </a:lnTo>
                  <a:close/>
                </a:path>
                <a:path w="407669" h="445770">
                  <a:moveTo>
                    <a:pt x="407187" y="258864"/>
                  </a:moveTo>
                  <a:lnTo>
                    <a:pt x="389877" y="236550"/>
                  </a:lnTo>
                  <a:lnTo>
                    <a:pt x="389877" y="259359"/>
                  </a:lnTo>
                  <a:lnTo>
                    <a:pt x="272021" y="431495"/>
                  </a:lnTo>
                  <a:lnTo>
                    <a:pt x="141325" y="431304"/>
                  </a:lnTo>
                  <a:lnTo>
                    <a:pt x="17602" y="259613"/>
                  </a:lnTo>
                  <a:lnTo>
                    <a:pt x="206324" y="22682"/>
                  </a:lnTo>
                  <a:lnTo>
                    <a:pt x="389877" y="259359"/>
                  </a:lnTo>
                  <a:lnTo>
                    <a:pt x="389877" y="236550"/>
                  </a:lnTo>
                  <a:lnTo>
                    <a:pt x="224040" y="22682"/>
                  </a:lnTo>
                  <a:lnTo>
                    <a:pt x="206463" y="0"/>
                  </a:lnTo>
                  <a:lnTo>
                    <a:pt x="0" y="259168"/>
                  </a:lnTo>
                  <a:lnTo>
                    <a:pt x="134188" y="445300"/>
                  </a:lnTo>
                  <a:lnTo>
                    <a:pt x="279400" y="445554"/>
                  </a:lnTo>
                  <a:lnTo>
                    <a:pt x="289013" y="431507"/>
                  </a:lnTo>
                  <a:lnTo>
                    <a:pt x="407187" y="258864"/>
                  </a:lnTo>
                  <a:close/>
                </a:path>
              </a:pathLst>
            </a:custGeom>
            <a:solidFill>
              <a:srgbClr val="009B98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pic>
          <p:nvPicPr>
            <p:cNvPr id="57" name="object 12">
              <a:extLst>
                <a:ext uri="{FF2B5EF4-FFF2-40B4-BE49-F238E27FC236}">
                  <a16:creationId xmlns:a16="http://schemas.microsoft.com/office/drawing/2014/main" id="{56B2F58A-F341-87DE-7168-4881E784D85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1018" y="7067346"/>
              <a:ext cx="113804" cy="127203"/>
            </a:xfrm>
            <a:prstGeom prst="rect">
              <a:avLst/>
            </a:prstGeom>
          </p:spPr>
        </p:pic>
        <p:pic>
          <p:nvPicPr>
            <p:cNvPr id="58" name="object 13">
              <a:extLst>
                <a:ext uri="{FF2B5EF4-FFF2-40B4-BE49-F238E27FC236}">
                  <a16:creationId xmlns:a16="http://schemas.microsoft.com/office/drawing/2014/main" id="{29BB5074-413D-6E56-0030-99F56CDE7F3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0769" y="7067346"/>
              <a:ext cx="338683" cy="127203"/>
            </a:xfrm>
            <a:prstGeom prst="rect">
              <a:avLst/>
            </a:prstGeom>
          </p:spPr>
        </p:pic>
        <p:pic>
          <p:nvPicPr>
            <p:cNvPr id="59" name="object 14">
              <a:extLst>
                <a:ext uri="{FF2B5EF4-FFF2-40B4-BE49-F238E27FC236}">
                  <a16:creationId xmlns:a16="http://schemas.microsoft.com/office/drawing/2014/main" id="{4EF842AA-0CFD-227C-31FF-5E9BC27FE33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9798" y="7066254"/>
              <a:ext cx="96786" cy="128295"/>
            </a:xfrm>
            <a:prstGeom prst="rect">
              <a:avLst/>
            </a:prstGeom>
          </p:spPr>
        </p:pic>
        <p:sp>
          <p:nvSpPr>
            <p:cNvPr id="60" name="object 15">
              <a:extLst>
                <a:ext uri="{FF2B5EF4-FFF2-40B4-BE49-F238E27FC236}">
                  <a16:creationId xmlns:a16="http://schemas.microsoft.com/office/drawing/2014/main" id="{C91ED5D6-28EE-C3AD-B8ED-00FD67E00967}"/>
                </a:ext>
              </a:extLst>
            </p:cNvPr>
            <p:cNvSpPr/>
            <p:nvPr/>
          </p:nvSpPr>
          <p:spPr>
            <a:xfrm>
              <a:off x="1805825" y="7065124"/>
              <a:ext cx="539750" cy="132080"/>
            </a:xfrm>
            <a:custGeom>
              <a:avLst/>
              <a:gdLst/>
              <a:ahLst/>
              <a:cxnLst/>
              <a:rect l="l" t="t" r="r" b="b"/>
              <a:pathLst>
                <a:path w="539750" h="132079">
                  <a:moveTo>
                    <a:pt x="82054" y="2425"/>
                  </a:moveTo>
                  <a:lnTo>
                    <a:pt x="0" y="2425"/>
                  </a:lnTo>
                  <a:lnTo>
                    <a:pt x="0" y="26555"/>
                  </a:lnTo>
                  <a:lnTo>
                    <a:pt x="0" y="129425"/>
                  </a:lnTo>
                  <a:lnTo>
                    <a:pt x="29616" y="129425"/>
                  </a:lnTo>
                  <a:lnTo>
                    <a:pt x="29616" y="26555"/>
                  </a:lnTo>
                  <a:lnTo>
                    <a:pt x="82054" y="26555"/>
                  </a:lnTo>
                  <a:lnTo>
                    <a:pt x="82054" y="2425"/>
                  </a:lnTo>
                  <a:close/>
                </a:path>
                <a:path w="539750" h="132079">
                  <a:moveTo>
                    <a:pt x="199186" y="129425"/>
                  </a:moveTo>
                  <a:lnTo>
                    <a:pt x="187426" y="95440"/>
                  </a:lnTo>
                  <a:lnTo>
                    <a:pt x="179781" y="73367"/>
                  </a:lnTo>
                  <a:lnTo>
                    <a:pt x="162433" y="23215"/>
                  </a:lnTo>
                  <a:lnTo>
                    <a:pt x="155181" y="2222"/>
                  </a:lnTo>
                  <a:lnTo>
                    <a:pt x="150317" y="2222"/>
                  </a:lnTo>
                  <a:lnTo>
                    <a:pt x="150317" y="73367"/>
                  </a:lnTo>
                  <a:lnTo>
                    <a:pt x="119164" y="73367"/>
                  </a:lnTo>
                  <a:lnTo>
                    <a:pt x="127749" y="46228"/>
                  </a:lnTo>
                  <a:lnTo>
                    <a:pt x="129984" y="38836"/>
                  </a:lnTo>
                  <a:lnTo>
                    <a:pt x="131864" y="30353"/>
                  </a:lnTo>
                  <a:lnTo>
                    <a:pt x="133896" y="23215"/>
                  </a:lnTo>
                  <a:lnTo>
                    <a:pt x="134302" y="23215"/>
                  </a:lnTo>
                  <a:lnTo>
                    <a:pt x="138760" y="38836"/>
                  </a:lnTo>
                  <a:lnTo>
                    <a:pt x="141198" y="46228"/>
                  </a:lnTo>
                  <a:lnTo>
                    <a:pt x="150317" y="73367"/>
                  </a:lnTo>
                  <a:lnTo>
                    <a:pt x="150317" y="2222"/>
                  </a:lnTo>
                  <a:lnTo>
                    <a:pt x="115252" y="2222"/>
                  </a:lnTo>
                  <a:lnTo>
                    <a:pt x="73329" y="129425"/>
                  </a:lnTo>
                  <a:lnTo>
                    <a:pt x="104635" y="129425"/>
                  </a:lnTo>
                  <a:lnTo>
                    <a:pt x="114503" y="95440"/>
                  </a:lnTo>
                  <a:lnTo>
                    <a:pt x="155181" y="95440"/>
                  </a:lnTo>
                  <a:lnTo>
                    <a:pt x="166344" y="129425"/>
                  </a:lnTo>
                  <a:lnTo>
                    <a:pt x="199186" y="129425"/>
                  </a:lnTo>
                  <a:close/>
                </a:path>
                <a:path w="539750" h="132079">
                  <a:moveTo>
                    <a:pt x="307733" y="93357"/>
                  </a:moveTo>
                  <a:lnTo>
                    <a:pt x="305155" y="81927"/>
                  </a:lnTo>
                  <a:lnTo>
                    <a:pt x="298272" y="72974"/>
                  </a:lnTo>
                  <a:lnTo>
                    <a:pt x="288391" y="66814"/>
                  </a:lnTo>
                  <a:lnTo>
                    <a:pt x="276771" y="63741"/>
                  </a:lnTo>
                  <a:lnTo>
                    <a:pt x="276771" y="63398"/>
                  </a:lnTo>
                  <a:lnTo>
                    <a:pt x="287375" y="59537"/>
                  </a:lnTo>
                  <a:lnTo>
                    <a:pt x="295757" y="53238"/>
                  </a:lnTo>
                  <a:lnTo>
                    <a:pt x="301269" y="44424"/>
                  </a:lnTo>
                  <a:lnTo>
                    <a:pt x="303263" y="32981"/>
                  </a:lnTo>
                  <a:lnTo>
                    <a:pt x="301053" y="23952"/>
                  </a:lnTo>
                  <a:lnTo>
                    <a:pt x="300012" y="19723"/>
                  </a:lnTo>
                  <a:lnTo>
                    <a:pt x="290741" y="9283"/>
                  </a:lnTo>
                  <a:lnTo>
                    <a:pt x="276110" y="2451"/>
                  </a:lnTo>
                  <a:lnTo>
                    <a:pt x="256832" y="0"/>
                  </a:lnTo>
                  <a:lnTo>
                    <a:pt x="243382" y="939"/>
                  </a:lnTo>
                  <a:lnTo>
                    <a:pt x="231800" y="3441"/>
                  </a:lnTo>
                  <a:lnTo>
                    <a:pt x="221957" y="6997"/>
                  </a:lnTo>
                  <a:lnTo>
                    <a:pt x="213766" y="11112"/>
                  </a:lnTo>
                  <a:lnTo>
                    <a:pt x="221208" y="32042"/>
                  </a:lnTo>
                  <a:lnTo>
                    <a:pt x="227749" y="29210"/>
                  </a:lnTo>
                  <a:lnTo>
                    <a:pt x="235496" y="26593"/>
                  </a:lnTo>
                  <a:lnTo>
                    <a:pt x="243789" y="24688"/>
                  </a:lnTo>
                  <a:lnTo>
                    <a:pt x="252171" y="23952"/>
                  </a:lnTo>
                  <a:lnTo>
                    <a:pt x="264871" y="23952"/>
                  </a:lnTo>
                  <a:lnTo>
                    <a:pt x="272275" y="29197"/>
                  </a:lnTo>
                  <a:lnTo>
                    <a:pt x="272313" y="37553"/>
                  </a:lnTo>
                  <a:lnTo>
                    <a:pt x="270675" y="44056"/>
                  </a:lnTo>
                  <a:lnTo>
                    <a:pt x="266065" y="48971"/>
                  </a:lnTo>
                  <a:lnTo>
                    <a:pt x="258927" y="52095"/>
                  </a:lnTo>
                  <a:lnTo>
                    <a:pt x="249732" y="53174"/>
                  </a:lnTo>
                  <a:lnTo>
                    <a:pt x="234861" y="53174"/>
                  </a:lnTo>
                  <a:lnTo>
                    <a:pt x="234861" y="75247"/>
                  </a:lnTo>
                  <a:lnTo>
                    <a:pt x="249542" y="75247"/>
                  </a:lnTo>
                  <a:lnTo>
                    <a:pt x="258432" y="75768"/>
                  </a:lnTo>
                  <a:lnTo>
                    <a:pt x="267081" y="77952"/>
                  </a:lnTo>
                  <a:lnTo>
                    <a:pt x="273621" y="82753"/>
                  </a:lnTo>
                  <a:lnTo>
                    <a:pt x="276225" y="91122"/>
                  </a:lnTo>
                  <a:lnTo>
                    <a:pt x="274497" y="98234"/>
                  </a:lnTo>
                  <a:lnTo>
                    <a:pt x="269621" y="103378"/>
                  </a:lnTo>
                  <a:lnTo>
                    <a:pt x="261962" y="106502"/>
                  </a:lnTo>
                  <a:lnTo>
                    <a:pt x="251968" y="107543"/>
                  </a:lnTo>
                  <a:lnTo>
                    <a:pt x="241884" y="106616"/>
                  </a:lnTo>
                  <a:lnTo>
                    <a:pt x="232181" y="104368"/>
                  </a:lnTo>
                  <a:lnTo>
                    <a:pt x="223837" y="101587"/>
                  </a:lnTo>
                  <a:lnTo>
                    <a:pt x="217843" y="99060"/>
                  </a:lnTo>
                  <a:lnTo>
                    <a:pt x="211137" y="121691"/>
                  </a:lnTo>
                  <a:lnTo>
                    <a:pt x="220827" y="126301"/>
                  </a:lnTo>
                  <a:lnTo>
                    <a:pt x="231394" y="129400"/>
                  </a:lnTo>
                  <a:lnTo>
                    <a:pt x="242265" y="131165"/>
                  </a:lnTo>
                  <a:lnTo>
                    <a:pt x="252907" y="131711"/>
                  </a:lnTo>
                  <a:lnTo>
                    <a:pt x="271538" y="129921"/>
                  </a:lnTo>
                  <a:lnTo>
                    <a:pt x="289267" y="123723"/>
                  </a:lnTo>
                  <a:lnTo>
                    <a:pt x="302514" y="111937"/>
                  </a:lnTo>
                  <a:lnTo>
                    <a:pt x="303745" y="107543"/>
                  </a:lnTo>
                  <a:lnTo>
                    <a:pt x="307733" y="93357"/>
                  </a:lnTo>
                  <a:close/>
                </a:path>
                <a:path w="539750" h="132079">
                  <a:moveTo>
                    <a:pt x="432549" y="6388"/>
                  </a:moveTo>
                  <a:lnTo>
                    <a:pt x="426910" y="4114"/>
                  </a:lnTo>
                  <a:lnTo>
                    <a:pt x="418922" y="2070"/>
                  </a:lnTo>
                  <a:lnTo>
                    <a:pt x="408825" y="584"/>
                  </a:lnTo>
                  <a:lnTo>
                    <a:pt x="396925" y="0"/>
                  </a:lnTo>
                  <a:lnTo>
                    <a:pt x="367385" y="4699"/>
                  </a:lnTo>
                  <a:lnTo>
                    <a:pt x="343725" y="18161"/>
                  </a:lnTo>
                  <a:lnTo>
                    <a:pt x="328002" y="39471"/>
                  </a:lnTo>
                  <a:lnTo>
                    <a:pt x="322313" y="67716"/>
                  </a:lnTo>
                  <a:lnTo>
                    <a:pt x="326923" y="93002"/>
                  </a:lnTo>
                  <a:lnTo>
                    <a:pt x="340626" y="113296"/>
                  </a:lnTo>
                  <a:lnTo>
                    <a:pt x="363220" y="126809"/>
                  </a:lnTo>
                  <a:lnTo>
                    <a:pt x="394500" y="131711"/>
                  </a:lnTo>
                  <a:lnTo>
                    <a:pt x="406717" y="131140"/>
                  </a:lnTo>
                  <a:lnTo>
                    <a:pt x="417156" y="129654"/>
                  </a:lnTo>
                  <a:lnTo>
                    <a:pt x="425411" y="127635"/>
                  </a:lnTo>
                  <a:lnTo>
                    <a:pt x="431063" y="125463"/>
                  </a:lnTo>
                  <a:lnTo>
                    <a:pt x="427228" y="107149"/>
                  </a:lnTo>
                  <a:lnTo>
                    <a:pt x="426199" y="102235"/>
                  </a:lnTo>
                  <a:lnTo>
                    <a:pt x="420535" y="104203"/>
                  </a:lnTo>
                  <a:lnTo>
                    <a:pt x="413689" y="105765"/>
                  </a:lnTo>
                  <a:lnTo>
                    <a:pt x="406158" y="106781"/>
                  </a:lnTo>
                  <a:lnTo>
                    <a:pt x="398411" y="107149"/>
                  </a:lnTo>
                  <a:lnTo>
                    <a:pt x="379298" y="104063"/>
                  </a:lnTo>
                  <a:lnTo>
                    <a:pt x="365264" y="95478"/>
                  </a:lnTo>
                  <a:lnTo>
                    <a:pt x="356616" y="82397"/>
                  </a:lnTo>
                  <a:lnTo>
                    <a:pt x="353669" y="65824"/>
                  </a:lnTo>
                  <a:lnTo>
                    <a:pt x="357060" y="47904"/>
                  </a:lnTo>
                  <a:lnTo>
                    <a:pt x="366433" y="34925"/>
                  </a:lnTo>
                  <a:lnTo>
                    <a:pt x="380555" y="27025"/>
                  </a:lnTo>
                  <a:lnTo>
                    <a:pt x="398221" y="24358"/>
                  </a:lnTo>
                  <a:lnTo>
                    <a:pt x="406628" y="24815"/>
                  </a:lnTo>
                  <a:lnTo>
                    <a:pt x="414159" y="26035"/>
                  </a:lnTo>
                  <a:lnTo>
                    <a:pt x="420712" y="27774"/>
                  </a:lnTo>
                  <a:lnTo>
                    <a:pt x="426199" y="29806"/>
                  </a:lnTo>
                  <a:lnTo>
                    <a:pt x="427672" y="24358"/>
                  </a:lnTo>
                  <a:lnTo>
                    <a:pt x="432549" y="6388"/>
                  </a:lnTo>
                  <a:close/>
                </a:path>
                <a:path w="539750" h="132079">
                  <a:moveTo>
                    <a:pt x="539407" y="105067"/>
                  </a:moveTo>
                  <a:lnTo>
                    <a:pt x="481215" y="105067"/>
                  </a:lnTo>
                  <a:lnTo>
                    <a:pt x="481215" y="76390"/>
                  </a:lnTo>
                  <a:lnTo>
                    <a:pt x="533260" y="76390"/>
                  </a:lnTo>
                  <a:lnTo>
                    <a:pt x="533260" y="52082"/>
                  </a:lnTo>
                  <a:lnTo>
                    <a:pt x="481215" y="52082"/>
                  </a:lnTo>
                  <a:lnTo>
                    <a:pt x="481215" y="26581"/>
                  </a:lnTo>
                  <a:lnTo>
                    <a:pt x="536435" y="26581"/>
                  </a:lnTo>
                  <a:lnTo>
                    <a:pt x="536435" y="2222"/>
                  </a:lnTo>
                  <a:lnTo>
                    <a:pt x="451599" y="2222"/>
                  </a:lnTo>
                  <a:lnTo>
                    <a:pt x="451599" y="129425"/>
                  </a:lnTo>
                  <a:lnTo>
                    <a:pt x="539407" y="129425"/>
                  </a:lnTo>
                  <a:lnTo>
                    <a:pt x="539407" y="105067"/>
                  </a:lnTo>
                  <a:close/>
                </a:path>
              </a:pathLst>
            </a:custGeom>
            <a:solidFill>
              <a:srgbClr val="009B98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pic>
          <p:nvPicPr>
            <p:cNvPr id="61" name="object 16">
              <a:extLst>
                <a:ext uri="{FF2B5EF4-FFF2-40B4-BE49-F238E27FC236}">
                  <a16:creationId xmlns:a16="http://schemas.microsoft.com/office/drawing/2014/main" id="{8E6152BE-22F5-A9B4-8DB1-4450F03FD7A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5578" y="7066254"/>
              <a:ext cx="96786" cy="128295"/>
            </a:xfrm>
            <a:prstGeom prst="rect">
              <a:avLst/>
            </a:prstGeom>
          </p:spPr>
        </p:pic>
        <p:pic>
          <p:nvPicPr>
            <p:cNvPr id="62" name="object 17">
              <a:extLst>
                <a:ext uri="{FF2B5EF4-FFF2-40B4-BE49-F238E27FC236}">
                  <a16:creationId xmlns:a16="http://schemas.microsoft.com/office/drawing/2014/main" id="{B19E2C35-906B-CF36-237B-31D0540BB3E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81605" y="7066254"/>
              <a:ext cx="99961" cy="129781"/>
            </a:xfrm>
            <a:prstGeom prst="rect">
              <a:avLst/>
            </a:prstGeom>
          </p:spPr>
        </p:pic>
        <p:pic>
          <p:nvPicPr>
            <p:cNvPr id="63" name="object 18">
              <a:extLst>
                <a:ext uri="{FF2B5EF4-FFF2-40B4-BE49-F238E27FC236}">
                  <a16:creationId xmlns:a16="http://schemas.microsoft.com/office/drawing/2014/main" id="{6EF78071-4A0A-F6C3-E98A-BAE08BDD1A4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35656" y="7065124"/>
              <a:ext cx="110185" cy="131711"/>
            </a:xfrm>
            <a:prstGeom prst="rect">
              <a:avLst/>
            </a:prstGeom>
          </p:spPr>
        </p:pic>
        <p:pic>
          <p:nvPicPr>
            <p:cNvPr id="64" name="object 19">
              <a:extLst>
                <a:ext uri="{FF2B5EF4-FFF2-40B4-BE49-F238E27FC236}">
                  <a16:creationId xmlns:a16="http://schemas.microsoft.com/office/drawing/2014/main" id="{737F1BEF-20E1-B6BD-9B31-BD0ADE6CAEC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1709" y="7067346"/>
              <a:ext cx="113753" cy="127203"/>
            </a:xfrm>
            <a:prstGeom prst="rect">
              <a:avLst/>
            </a:prstGeom>
          </p:spPr>
        </p:pic>
      </p:grp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8252DC7-5314-54C4-F7D8-FD5DBB0FE9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94113" y="209469"/>
            <a:ext cx="1563408" cy="4979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F3BF1C31-C838-CCE5-DD30-B1F1B21D1E1D}"/>
              </a:ext>
            </a:extLst>
          </p:cNvPr>
          <p:cNvGrpSpPr/>
          <p:nvPr/>
        </p:nvGrpSpPr>
        <p:grpSpPr>
          <a:xfrm>
            <a:off x="8156539" y="319553"/>
            <a:ext cx="4848579" cy="478932"/>
            <a:chOff x="6017018" y="793723"/>
            <a:chExt cx="4848579" cy="478932"/>
          </a:xfrm>
          <a:solidFill>
            <a:srgbClr val="C0FFFB"/>
          </a:solidFill>
        </p:grpSpPr>
        <p:sp>
          <p:nvSpPr>
            <p:cNvPr id="67" name="Полилиния: фигура 66">
              <a:extLst>
                <a:ext uri="{FF2B5EF4-FFF2-40B4-BE49-F238E27FC236}">
                  <a16:creationId xmlns:a16="http://schemas.microsoft.com/office/drawing/2014/main" id="{CA141D5F-2E50-0A9F-BF42-C09F9897B820}"/>
                </a:ext>
              </a:extLst>
            </p:cNvPr>
            <p:cNvSpPr/>
            <p:nvPr/>
          </p:nvSpPr>
          <p:spPr>
            <a:xfrm rot="16200000">
              <a:off x="7220656" y="1151753"/>
              <a:ext cx="111118" cy="130685"/>
            </a:xfrm>
            <a:custGeom>
              <a:avLst/>
              <a:gdLst>
                <a:gd name="connsiteX0" fmla="*/ -447 w 111118"/>
                <a:gd name="connsiteY0" fmla="*/ 66165 h 130685"/>
                <a:gd name="connsiteX1" fmla="*/ 54466 w 111118"/>
                <a:gd name="connsiteY1" fmla="*/ 69 h 130685"/>
                <a:gd name="connsiteX2" fmla="*/ 110664 w 111118"/>
                <a:gd name="connsiteY2" fmla="*/ 64654 h 130685"/>
                <a:gd name="connsiteX3" fmla="*/ 55751 w 111118"/>
                <a:gd name="connsiteY3" fmla="*/ 130749 h 130685"/>
                <a:gd name="connsiteX4" fmla="*/ 55108 w 111118"/>
                <a:gd name="connsiteY4" fmla="*/ 130749 h 130685"/>
                <a:gd name="connsiteX5" fmla="*/ -447 w 111118"/>
                <a:gd name="connsiteY5" fmla="*/ 66165 h 130685"/>
                <a:gd name="connsiteX6" fmla="*/ -447 w 111118"/>
                <a:gd name="connsiteY6" fmla="*/ 66165 h 130685"/>
                <a:gd name="connsiteX7" fmla="*/ 76142 w 111118"/>
                <a:gd name="connsiteY7" fmla="*/ 66165 h 130685"/>
                <a:gd name="connsiteX8" fmla="*/ 55108 w 111118"/>
                <a:gd name="connsiteY8" fmla="*/ 41049 h 130685"/>
                <a:gd name="connsiteX9" fmla="*/ 33753 w 111118"/>
                <a:gd name="connsiteY9" fmla="*/ 65787 h 130685"/>
                <a:gd name="connsiteX10" fmla="*/ 54787 w 111118"/>
                <a:gd name="connsiteY10" fmla="*/ 90903 h 130685"/>
                <a:gd name="connsiteX11" fmla="*/ 55108 w 111118"/>
                <a:gd name="connsiteY11" fmla="*/ 90903 h 130685"/>
                <a:gd name="connsiteX12" fmla="*/ 75339 w 111118"/>
                <a:gd name="connsiteY12" fmla="*/ 66165 h 13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1118" h="130685">
                  <a:moveTo>
                    <a:pt x="-447" y="66165"/>
                  </a:moveTo>
                  <a:cubicBezTo>
                    <a:pt x="-800" y="30077"/>
                    <a:pt x="23782" y="485"/>
                    <a:pt x="54466" y="69"/>
                  </a:cubicBezTo>
                  <a:cubicBezTo>
                    <a:pt x="85150" y="-346"/>
                    <a:pt x="110294" y="28566"/>
                    <a:pt x="110664" y="64654"/>
                  </a:cubicBezTo>
                  <a:cubicBezTo>
                    <a:pt x="111017" y="100742"/>
                    <a:pt x="86435" y="130334"/>
                    <a:pt x="55751" y="130749"/>
                  </a:cubicBezTo>
                  <a:cubicBezTo>
                    <a:pt x="55542" y="130749"/>
                    <a:pt x="55317" y="130749"/>
                    <a:pt x="55108" y="130749"/>
                  </a:cubicBezTo>
                  <a:cubicBezTo>
                    <a:pt x="24601" y="130957"/>
                    <a:pt x="-271" y="102045"/>
                    <a:pt x="-447" y="66165"/>
                  </a:cubicBezTo>
                  <a:cubicBezTo>
                    <a:pt x="-447" y="66165"/>
                    <a:pt x="-447" y="66165"/>
                    <a:pt x="-447" y="66165"/>
                  </a:cubicBezTo>
                  <a:close/>
                  <a:moveTo>
                    <a:pt x="76142" y="66165"/>
                  </a:moveTo>
                  <a:cubicBezTo>
                    <a:pt x="76222" y="52398"/>
                    <a:pt x="66813" y="41162"/>
                    <a:pt x="55108" y="41049"/>
                  </a:cubicBezTo>
                  <a:cubicBezTo>
                    <a:pt x="43403" y="40954"/>
                    <a:pt x="33849" y="52020"/>
                    <a:pt x="33753" y="65787"/>
                  </a:cubicBezTo>
                  <a:cubicBezTo>
                    <a:pt x="33673" y="79554"/>
                    <a:pt x="43082" y="90790"/>
                    <a:pt x="54787" y="90903"/>
                  </a:cubicBezTo>
                  <a:cubicBezTo>
                    <a:pt x="54899" y="90903"/>
                    <a:pt x="54996" y="90903"/>
                    <a:pt x="55108" y="90903"/>
                  </a:cubicBezTo>
                  <a:cubicBezTo>
                    <a:pt x="66412" y="90394"/>
                    <a:pt x="75339" y="79459"/>
                    <a:pt x="75339" y="66165"/>
                  </a:cubicBezTo>
                  <a:close/>
                </a:path>
              </a:pathLst>
            </a:custGeom>
            <a:grpFill/>
            <a:ln w="1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083B5FC8-2A6B-0F37-8600-883EC87FB496}"/>
                </a:ext>
              </a:extLst>
            </p:cNvPr>
            <p:cNvGrpSpPr/>
            <p:nvPr/>
          </p:nvGrpSpPr>
          <p:grpSpPr>
            <a:xfrm>
              <a:off x="6017018" y="793723"/>
              <a:ext cx="4848579" cy="460177"/>
              <a:chOff x="5256982" y="744162"/>
              <a:chExt cx="4848579" cy="460177"/>
            </a:xfrm>
            <a:grpFill/>
          </p:grpSpPr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A27C7DEF-78D2-6636-D97E-1AF2DFF7DD5E}"/>
                  </a:ext>
                </a:extLst>
              </p:cNvPr>
              <p:cNvSpPr/>
              <p:nvPr/>
            </p:nvSpPr>
            <p:spPr>
              <a:xfrm rot="16200000">
                <a:off x="7520118" y="-1381103"/>
                <a:ext cx="460177" cy="4710708"/>
              </a:xfrm>
              <a:custGeom>
                <a:avLst/>
                <a:gdLst>
                  <a:gd name="connsiteX0" fmla="*/ 0 w 460177"/>
                  <a:gd name="connsiteY0" fmla="*/ 3964209 h 4710708"/>
                  <a:gd name="connsiteX1" fmla="*/ 0 w 460177"/>
                  <a:gd name="connsiteY1" fmla="*/ 1386491 h 4710708"/>
                  <a:gd name="connsiteX2" fmla="*/ 156229 w 460177"/>
                  <a:gd name="connsiteY2" fmla="*/ 1204257 h 4710708"/>
                  <a:gd name="connsiteX3" fmla="*/ 156229 w 460177"/>
                  <a:gd name="connsiteY3" fmla="*/ 0 h 4710708"/>
                  <a:gd name="connsiteX4" fmla="*/ 190590 w 460177"/>
                  <a:gd name="connsiteY4" fmla="*/ 0 h 4710708"/>
                  <a:gd name="connsiteX5" fmla="*/ 190590 w 460177"/>
                  <a:gd name="connsiteY5" fmla="*/ 1220875 h 4710708"/>
                  <a:gd name="connsiteX6" fmla="*/ 34200 w 460177"/>
                  <a:gd name="connsiteY6" fmla="*/ 1403109 h 4710708"/>
                  <a:gd name="connsiteX7" fmla="*/ 34200 w 460177"/>
                  <a:gd name="connsiteY7" fmla="*/ 3947591 h 4710708"/>
                  <a:gd name="connsiteX8" fmla="*/ 460177 w 460177"/>
                  <a:gd name="connsiteY8" fmla="*/ 4444251 h 4710708"/>
                  <a:gd name="connsiteX9" fmla="*/ 460177 w 460177"/>
                  <a:gd name="connsiteY9" fmla="*/ 4710709 h 4710708"/>
                  <a:gd name="connsiteX10" fmla="*/ 425816 w 460177"/>
                  <a:gd name="connsiteY10" fmla="*/ 4710709 h 4710708"/>
                  <a:gd name="connsiteX11" fmla="*/ 425816 w 460177"/>
                  <a:gd name="connsiteY11" fmla="*/ 4460869 h 4710708"/>
                  <a:gd name="connsiteX12" fmla="*/ 0 w 460177"/>
                  <a:gd name="connsiteY12" fmla="*/ 3964209 h 471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177" h="4710708">
                    <a:moveTo>
                      <a:pt x="0" y="3964209"/>
                    </a:moveTo>
                    <a:lnTo>
                      <a:pt x="0" y="1386491"/>
                    </a:lnTo>
                    <a:lnTo>
                      <a:pt x="156229" y="1204257"/>
                    </a:lnTo>
                    <a:lnTo>
                      <a:pt x="156229" y="0"/>
                    </a:lnTo>
                    <a:lnTo>
                      <a:pt x="190590" y="0"/>
                    </a:lnTo>
                    <a:lnTo>
                      <a:pt x="190590" y="1220875"/>
                    </a:lnTo>
                    <a:lnTo>
                      <a:pt x="34200" y="1403109"/>
                    </a:lnTo>
                    <a:lnTo>
                      <a:pt x="34200" y="3947591"/>
                    </a:lnTo>
                    <a:lnTo>
                      <a:pt x="460177" y="4444251"/>
                    </a:lnTo>
                    <a:lnTo>
                      <a:pt x="460177" y="4710709"/>
                    </a:lnTo>
                    <a:lnTo>
                      <a:pt x="425816" y="4710709"/>
                    </a:lnTo>
                    <a:lnTo>
                      <a:pt x="425816" y="4460869"/>
                    </a:lnTo>
                    <a:lnTo>
                      <a:pt x="0" y="3964209"/>
                    </a:lnTo>
                    <a:close/>
                  </a:path>
                </a:pathLst>
              </a:custGeom>
              <a:grpFill/>
              <a:ln w="1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A5141D55-9052-3072-E13E-7DAEB8FD6C8C}"/>
                  </a:ext>
                </a:extLst>
              </p:cNvPr>
              <p:cNvSpPr/>
              <p:nvPr/>
            </p:nvSpPr>
            <p:spPr>
              <a:xfrm rot="16200000">
                <a:off x="5269497" y="952858"/>
                <a:ext cx="144174" cy="169204"/>
              </a:xfrm>
              <a:custGeom>
                <a:avLst/>
                <a:gdLst>
                  <a:gd name="connsiteX0" fmla="*/ -448 w 144174"/>
                  <a:gd name="connsiteY0" fmla="*/ 84990 h 169204"/>
                  <a:gd name="connsiteX1" fmla="*/ 17856 w 144174"/>
                  <a:gd name="connsiteY1" fmla="*/ 28337 h 169204"/>
                  <a:gd name="connsiteX2" fmla="*/ 67792 w 144174"/>
                  <a:gd name="connsiteY2" fmla="*/ 199 h 169204"/>
                  <a:gd name="connsiteX3" fmla="*/ 143610 w 144174"/>
                  <a:gd name="connsiteY3" fmla="*/ 79967 h 169204"/>
                  <a:gd name="connsiteX4" fmla="*/ 75788 w 144174"/>
                  <a:gd name="connsiteY4" fmla="*/ 169139 h 169204"/>
                  <a:gd name="connsiteX5" fmla="*/ 23797 w 144174"/>
                  <a:gd name="connsiteY5" fmla="*/ 147686 h 169204"/>
                  <a:gd name="connsiteX6" fmla="*/ -288 w 144174"/>
                  <a:gd name="connsiteY6" fmla="*/ 89522 h 169204"/>
                  <a:gd name="connsiteX7" fmla="*/ -448 w 144174"/>
                  <a:gd name="connsiteY7" fmla="*/ 84990 h 169204"/>
                  <a:gd name="connsiteX8" fmla="*/ 110181 w 144174"/>
                  <a:gd name="connsiteY8" fmla="*/ 84990 h 169204"/>
                  <a:gd name="connsiteX9" fmla="*/ 110181 w 144174"/>
                  <a:gd name="connsiteY9" fmla="*/ 82346 h 169204"/>
                  <a:gd name="connsiteX10" fmla="*/ 97496 w 144174"/>
                  <a:gd name="connsiteY10" fmla="*/ 51564 h 169204"/>
                  <a:gd name="connsiteX11" fmla="*/ 43707 w 144174"/>
                  <a:gd name="connsiteY11" fmla="*/ 55153 h 169204"/>
                  <a:gd name="connsiteX12" fmla="*/ 34073 w 144174"/>
                  <a:gd name="connsiteY12" fmla="*/ 87445 h 169204"/>
                  <a:gd name="connsiteX13" fmla="*/ 75435 w 144174"/>
                  <a:gd name="connsiteY13" fmla="*/ 128348 h 169204"/>
                  <a:gd name="connsiteX14" fmla="*/ 110341 w 144174"/>
                  <a:gd name="connsiteY14" fmla="*/ 84990 h 16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4174" h="169204">
                    <a:moveTo>
                      <a:pt x="-448" y="84990"/>
                    </a:moveTo>
                    <a:cubicBezTo>
                      <a:pt x="-544" y="64085"/>
                      <a:pt x="5974" y="43879"/>
                      <a:pt x="17856" y="28337"/>
                    </a:cubicBezTo>
                    <a:cubicBezTo>
                      <a:pt x="30685" y="11567"/>
                      <a:pt x="48636" y="1445"/>
                      <a:pt x="67792" y="199"/>
                    </a:cubicBezTo>
                    <a:cubicBezTo>
                      <a:pt x="107451" y="-2407"/>
                      <a:pt x="141410" y="33303"/>
                      <a:pt x="143610" y="79967"/>
                    </a:cubicBezTo>
                    <a:cubicBezTo>
                      <a:pt x="145826" y="126611"/>
                      <a:pt x="115463" y="166552"/>
                      <a:pt x="75788" y="169139"/>
                    </a:cubicBezTo>
                    <a:cubicBezTo>
                      <a:pt x="56729" y="170385"/>
                      <a:pt x="38023" y="162680"/>
                      <a:pt x="23797" y="147686"/>
                    </a:cubicBezTo>
                    <a:cubicBezTo>
                      <a:pt x="9442" y="132900"/>
                      <a:pt x="772" y="111938"/>
                      <a:pt x="-288" y="89522"/>
                    </a:cubicBezTo>
                    <a:cubicBezTo>
                      <a:pt x="-400" y="88011"/>
                      <a:pt x="-464" y="86501"/>
                      <a:pt x="-448" y="84990"/>
                    </a:cubicBezTo>
                    <a:close/>
                    <a:moveTo>
                      <a:pt x="110181" y="84990"/>
                    </a:moveTo>
                    <a:cubicBezTo>
                      <a:pt x="110261" y="84102"/>
                      <a:pt x="110261" y="83234"/>
                      <a:pt x="110181" y="82346"/>
                    </a:cubicBezTo>
                    <a:cubicBezTo>
                      <a:pt x="109715" y="70468"/>
                      <a:pt x="105123" y="59345"/>
                      <a:pt x="97496" y="51564"/>
                    </a:cubicBezTo>
                    <a:cubicBezTo>
                      <a:pt x="81745" y="35267"/>
                      <a:pt x="57789" y="36872"/>
                      <a:pt x="43707" y="55153"/>
                    </a:cubicBezTo>
                    <a:cubicBezTo>
                      <a:pt x="36883" y="63915"/>
                      <a:pt x="33415" y="75585"/>
                      <a:pt x="34073" y="87445"/>
                    </a:cubicBezTo>
                    <a:cubicBezTo>
                      <a:pt x="35887" y="112183"/>
                      <a:pt x="54401" y="130501"/>
                      <a:pt x="75435" y="128348"/>
                    </a:cubicBezTo>
                    <a:cubicBezTo>
                      <a:pt x="94734" y="126403"/>
                      <a:pt x="109731" y="107764"/>
                      <a:pt x="110341" y="84990"/>
                    </a:cubicBezTo>
                    <a:close/>
                  </a:path>
                </a:pathLst>
              </a:custGeom>
              <a:grpFill/>
              <a:ln w="1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87BF492B-D332-4134-F516-D5B1072A08AA}"/>
              </a:ext>
            </a:extLst>
          </p:cNvPr>
          <p:cNvSpPr txBox="1">
            <a:spLocks/>
          </p:cNvSpPr>
          <p:nvPr/>
        </p:nvSpPr>
        <p:spPr>
          <a:xfrm>
            <a:off x="917263" y="1231574"/>
            <a:ext cx="3891836" cy="4500894"/>
          </a:xfrm>
          <a:prstGeom prst="rect">
            <a:avLst/>
          </a:prstGeom>
          <a:effectLst>
            <a:outerShdw blurRad="203200" dist="139700" dir="4140000" sx="101000" sy="101000" algn="l" rotWithShape="0">
              <a:prstClr val="black">
                <a:alpha val="65000"/>
              </a:prstClr>
            </a:outerShdw>
          </a:effectLst>
        </p:spPr>
        <p:txBody>
          <a:bodyPr rtlCol="0"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rgbClr val="00B0AC"/>
              </a:buClr>
              <a:buFont typeface="Arial" panose="020B0604020202020204" pitchFamily="34" charset="0"/>
              <a:buNone/>
            </a:pPr>
            <a:r>
              <a:rPr lang="ru-RU" sz="1600" dirty="0">
                <a:latin typeface="Montserrat" panose="00000500000000000000" pitchFamily="2" charset="-52"/>
              </a:rPr>
              <a:t>Технические возможности</a:t>
            </a:r>
            <a:br>
              <a:rPr lang="en-US" sz="1600" dirty="0">
                <a:latin typeface="Montserrat" panose="00000500000000000000" pitchFamily="2" charset="-52"/>
              </a:rPr>
            </a:br>
            <a:r>
              <a:rPr lang="en-US" sz="1600" dirty="0">
                <a:latin typeface="Montserrat" panose="00000500000000000000" pitchFamily="2" charset="-52"/>
              </a:rPr>
              <a:t>ALPHA PM</a:t>
            </a:r>
          </a:p>
          <a:p>
            <a:pPr marL="0" indent="0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B0AC"/>
              </a:buClr>
              <a:buFont typeface="Arial" panose="020B0604020202020204" pitchFamily="34" charset="0"/>
              <a:buNone/>
            </a:pPr>
            <a:endParaRPr lang="ru-RU" sz="1600" dirty="0">
              <a:latin typeface="Montserrat" panose="00000500000000000000" pitchFamily="2" charset="-52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rgbClr val="00B0AC"/>
              </a:buClr>
              <a:buFont typeface="Montserrat" panose="00000500000000000000" pitchFamily="2" charset="-52"/>
              <a:buChar char="▶"/>
            </a:pPr>
            <a:r>
              <a:rPr lang="ru-RU" sz="1200" dirty="0">
                <a:latin typeface="Montserrat" panose="00000500000000000000" pitchFamily="2" charset="-52"/>
              </a:rPr>
              <a:t>Быстрый и удобный монтаж системы;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rgbClr val="00B0AC"/>
              </a:buClr>
              <a:buFont typeface="Montserrat" panose="00000500000000000000" pitchFamily="2" charset="-52"/>
              <a:buChar char="▶"/>
            </a:pPr>
            <a:r>
              <a:rPr lang="ru-RU" sz="1200" dirty="0">
                <a:latin typeface="Montserrat" panose="00000500000000000000" pitchFamily="2" charset="-52"/>
              </a:rPr>
              <a:t>Каскадный (плавный) переход с бензина на газ;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rgbClr val="00B0AC"/>
              </a:buClr>
              <a:buFont typeface="Montserrat" panose="00000500000000000000" pitchFamily="2" charset="-52"/>
              <a:buChar char="▶"/>
            </a:pPr>
            <a:r>
              <a:rPr lang="ru-RU" sz="1200" dirty="0">
                <a:latin typeface="Montserrat" panose="00000500000000000000" pitchFamily="2" charset="-52"/>
              </a:rPr>
              <a:t>Предпусковой подогрев газовых инжекторов;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rgbClr val="00B0AC"/>
              </a:buClr>
              <a:buFont typeface="Montserrat" panose="00000500000000000000" pitchFamily="2" charset="-52"/>
              <a:buChar char="▶"/>
            </a:pPr>
            <a:r>
              <a:rPr lang="ru-RU" sz="1200" dirty="0" err="1">
                <a:latin typeface="Montserrat" panose="00000500000000000000" pitchFamily="2" charset="-52"/>
              </a:rPr>
              <a:t>Довпрыск</a:t>
            </a:r>
            <a:r>
              <a:rPr lang="ru-RU" sz="1200" dirty="0">
                <a:latin typeface="Montserrat" panose="00000500000000000000" pitchFamily="2" charset="-52"/>
              </a:rPr>
              <a:t> бензина при работе на газе;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rgbClr val="00B0AC"/>
              </a:buClr>
              <a:buFont typeface="Montserrat" panose="00000500000000000000" pitchFamily="2" charset="-52"/>
              <a:buChar char="▶"/>
            </a:pPr>
            <a:r>
              <a:rPr lang="ru-RU" sz="1200" dirty="0">
                <a:latin typeface="Montserrat" panose="00000500000000000000" pitchFamily="2" charset="-52"/>
              </a:rPr>
              <a:t>Определение утечки газа;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rgbClr val="00B0AC"/>
              </a:buClr>
              <a:buFont typeface="Montserrat" panose="00000500000000000000" pitchFamily="2" charset="-52"/>
              <a:buChar char="▶"/>
            </a:pPr>
            <a:r>
              <a:rPr lang="ru-RU" sz="1200" dirty="0">
                <a:latin typeface="Montserrat" panose="00000500000000000000" pitchFamily="2" charset="-52"/>
              </a:rPr>
              <a:t>Поддержка работы с газовыми инжекторами широкого круга производителей;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rgbClr val="00B0AC"/>
              </a:buClr>
              <a:buFont typeface="Montserrat" panose="00000500000000000000" pitchFamily="2" charset="-52"/>
              <a:buChar char="▶"/>
            </a:pPr>
            <a:r>
              <a:rPr lang="ru-RU" sz="1200" dirty="0">
                <a:latin typeface="Montserrat" panose="00000500000000000000" pitchFamily="2" charset="-52"/>
              </a:rPr>
              <a:t>Возможность аварийного сброса избыточного давления редуктора;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rgbClr val="00B0AC"/>
              </a:buClr>
              <a:buFont typeface="Montserrat" panose="00000500000000000000" pitchFamily="2" charset="-52"/>
              <a:buChar char="▶"/>
            </a:pPr>
            <a:r>
              <a:rPr lang="ru-RU" sz="1200" dirty="0">
                <a:latin typeface="Montserrat" panose="00000500000000000000" pitchFamily="2" charset="-52"/>
              </a:rPr>
              <a:t>Отдельная регулировка впрыска для каждого газового инжектора;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rgbClr val="00B0AC"/>
              </a:buClr>
              <a:buFont typeface="Montserrat" panose="00000500000000000000" pitchFamily="2" charset="-52"/>
              <a:buChar char="▶"/>
            </a:pPr>
            <a:r>
              <a:rPr lang="ru-RU" sz="1200" dirty="0">
                <a:latin typeface="Montserrat" panose="00000500000000000000" pitchFamily="2" charset="-52"/>
              </a:rPr>
              <a:t>Отсчёт времени работы системы на газе и бензине раздельно;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rgbClr val="00B0AC"/>
              </a:buClr>
              <a:buFont typeface="Montserrat" panose="00000500000000000000" pitchFamily="2" charset="-52"/>
              <a:buChar char="▶"/>
            </a:pPr>
            <a:r>
              <a:rPr lang="ru-RU" sz="1200" dirty="0">
                <a:latin typeface="Montserrat" panose="00000500000000000000" pitchFamily="2" charset="-52"/>
              </a:rPr>
              <a:t>Аварийный запуск системы на газе;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rgbClr val="00B0AC"/>
              </a:buClr>
              <a:buFont typeface="Montserrat" panose="00000500000000000000" pitchFamily="2" charset="-52"/>
              <a:buChar char="▶"/>
            </a:pPr>
            <a:r>
              <a:rPr lang="ru-RU" sz="1200" dirty="0">
                <a:latin typeface="Montserrat" panose="00000500000000000000" pitchFamily="2" charset="-52"/>
              </a:rPr>
              <a:t>Возможность продолжать движение на газе при выходе из строя датчиков системы.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rgbClr val="00B0AC"/>
              </a:buClr>
              <a:buFont typeface="Montserrat" panose="00000500000000000000" pitchFamily="2" charset="-52"/>
              <a:buChar char="▶"/>
            </a:pPr>
            <a:endParaRPr lang="ru-RU" sz="1200" dirty="0">
              <a:latin typeface="Montserrat" panose="00000500000000000000" pitchFamily="2" charset="-52"/>
            </a:endParaRPr>
          </a:p>
        </p:txBody>
      </p:sp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DF8627C0-CA40-46E6-C14E-5CCDFF48B355}"/>
              </a:ext>
            </a:extLst>
          </p:cNvPr>
          <p:cNvSpPr txBox="1">
            <a:spLocks/>
          </p:cNvSpPr>
          <p:nvPr/>
        </p:nvSpPr>
        <p:spPr>
          <a:xfrm>
            <a:off x="4809099" y="1244753"/>
            <a:ext cx="4102223" cy="4500894"/>
          </a:xfrm>
          <a:prstGeom prst="rect">
            <a:avLst/>
          </a:prstGeom>
          <a:effectLst>
            <a:outerShdw blurRad="203200" dist="139700" dir="4140000" sx="101000" sy="101000" algn="l" rotWithShape="0">
              <a:prstClr val="black">
                <a:alpha val="65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B0AC"/>
              </a:buClr>
              <a:buFont typeface="Arial" panose="020B0604020202020204" pitchFamily="34" charset="0"/>
              <a:buNone/>
            </a:pPr>
            <a:r>
              <a:rPr lang="ru-RU" sz="1600" dirty="0">
                <a:latin typeface="Montserrat" panose="00000500000000000000" pitchFamily="2" charset="-52"/>
              </a:rPr>
              <a:t>Программное обеспечение</a:t>
            </a:r>
            <a:br>
              <a:rPr lang="ru-RU" sz="1600" dirty="0">
                <a:latin typeface="Montserrat" panose="00000500000000000000" pitchFamily="2" charset="-52"/>
              </a:rPr>
            </a:br>
            <a:r>
              <a:rPr lang="en-US" sz="1600" dirty="0">
                <a:latin typeface="Montserrat" panose="00000500000000000000" pitchFamily="2" charset="-52"/>
              </a:rPr>
              <a:t>ALPHA PM</a:t>
            </a:r>
            <a:endParaRPr lang="ru-RU" sz="1600" dirty="0">
              <a:latin typeface="Montserrat" panose="00000500000000000000" pitchFamily="2" charset="-52"/>
            </a:endParaRPr>
          </a:p>
          <a:p>
            <a: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1200" b="0" i="1" u="none" strike="noStrike" baseline="0" dirty="0">
                <a:latin typeface="Montserrat" panose="00000500000000000000" pitchFamily="2" charset="-52"/>
              </a:rPr>
              <a:t>Для корректной работы версии 5.20 требуется выполнить</a:t>
            </a:r>
            <a:r>
              <a:rPr lang="en-US" sz="1200" b="0" i="1" u="none" strike="noStrike" baseline="0" dirty="0">
                <a:latin typeface="Montserrat" panose="00000500000000000000" pitchFamily="2" charset="-52"/>
              </a:rPr>
              <a:t> </a:t>
            </a:r>
            <a:r>
              <a:rPr lang="ru-RU" sz="1200" b="0" i="1" u="none" strike="noStrike" baseline="0" dirty="0">
                <a:latin typeface="Montserrat" panose="00000500000000000000" pitchFamily="2" charset="-52"/>
              </a:rPr>
              <a:t>последовательность действий:</a:t>
            </a:r>
            <a:r>
              <a:rPr lang="en-US" sz="1200" b="0" i="1" u="none" strike="noStrike" baseline="0" dirty="0">
                <a:latin typeface="Montserrat" panose="00000500000000000000" pitchFamily="2" charset="-52"/>
              </a:rPr>
              <a:t> </a:t>
            </a:r>
            <a:endParaRPr lang="ru-RU" sz="1200" b="0" i="1" u="none" strike="noStrike" baseline="0" dirty="0">
              <a:latin typeface="Montserrat" panose="00000500000000000000" pitchFamily="2" charset="-52"/>
            </a:endParaRPr>
          </a:p>
          <a:p>
            <a: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1200" b="0" i="1" u="none" strike="noStrike" baseline="0" dirty="0">
              <a:latin typeface="Montserrat" panose="00000500000000000000" pitchFamily="2" charset="-5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Clr>
                <a:srgbClr val="00B0AC"/>
              </a:buClr>
              <a:buFont typeface="Montserrat" panose="00000500000000000000" pitchFamily="2" charset="-52"/>
              <a:buChar char="▶"/>
            </a:pPr>
            <a:r>
              <a:rPr lang="ru-RU" sz="1200" b="0" i="0" u="none" strike="noStrike" baseline="0" dirty="0">
                <a:latin typeface="Montserrat" panose="00000500000000000000" pitchFamily="2" charset="-52"/>
              </a:rPr>
              <a:t>Удаление предыдущих версий программы с рабочего</a:t>
            </a:r>
            <a:r>
              <a:rPr lang="en-US" sz="1200" b="0" i="0" u="none" strike="noStrike" baseline="0" dirty="0">
                <a:latin typeface="Montserrat" panose="00000500000000000000" pitchFamily="2" charset="-52"/>
              </a:rPr>
              <a:t> </a:t>
            </a:r>
            <a:r>
              <a:rPr lang="ru-RU" sz="1200" b="0" i="0" u="none" strike="noStrike" baseline="0" dirty="0">
                <a:latin typeface="Montserrat" panose="00000500000000000000" pitchFamily="2" charset="-52"/>
              </a:rPr>
              <a:t>компьютера;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Clr>
                <a:srgbClr val="00B0AC"/>
              </a:buClr>
              <a:buFont typeface="Montserrat" panose="00000500000000000000" pitchFamily="2" charset="-52"/>
              <a:buChar char="▶"/>
            </a:pPr>
            <a:r>
              <a:rPr lang="ru-RU" sz="1200" b="0" i="0" u="none" strike="noStrike" baseline="0" dirty="0">
                <a:latin typeface="Montserrat" panose="00000500000000000000" pitchFamily="2" charset="-52"/>
              </a:rPr>
              <a:t>Установка инсталлятора 5.20 производится ТОЛЬКО от имени</a:t>
            </a:r>
            <a:r>
              <a:rPr lang="en-US" sz="1200" b="0" i="0" u="none" strike="noStrike" baseline="0" dirty="0">
                <a:latin typeface="Montserrat" panose="00000500000000000000" pitchFamily="2" charset="-52"/>
              </a:rPr>
              <a:t> </a:t>
            </a:r>
            <a:r>
              <a:rPr lang="ru-RU" sz="1200" b="0" i="0" u="none" strike="noStrike" baseline="0" dirty="0">
                <a:latin typeface="Montserrat" panose="00000500000000000000" pitchFamily="2" charset="-52"/>
              </a:rPr>
              <a:t>администратора, а не по клику по иконке;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Clr>
                <a:srgbClr val="00B0AC"/>
              </a:buClr>
              <a:buFont typeface="Montserrat" panose="00000500000000000000" pitchFamily="2" charset="-52"/>
              <a:buChar char="▶"/>
            </a:pPr>
            <a:r>
              <a:rPr lang="ru-RU" sz="1200" b="0" i="0" u="none" strike="noStrike" baseline="0" dirty="0">
                <a:latin typeface="Montserrat" panose="00000500000000000000" pitchFamily="2" charset="-52"/>
              </a:rPr>
              <a:t>Запуск установленного инсталлятора также осуществляется</a:t>
            </a:r>
            <a:r>
              <a:rPr lang="en-US" sz="1200" b="0" i="0" u="none" strike="noStrike" baseline="0" dirty="0">
                <a:latin typeface="Montserrat" panose="00000500000000000000" pitchFamily="2" charset="-52"/>
              </a:rPr>
              <a:t> </a:t>
            </a:r>
            <a:r>
              <a:rPr lang="ru-RU" sz="1200" b="0" i="0" u="none" strike="noStrike" baseline="0" dirty="0">
                <a:latin typeface="Montserrat" panose="00000500000000000000" pitchFamily="2" charset="-52"/>
              </a:rPr>
              <a:t>от имени администратора;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Clr>
                <a:srgbClr val="00B0AC"/>
              </a:buClr>
              <a:buFont typeface="Montserrat" panose="00000500000000000000" pitchFamily="2" charset="-52"/>
              <a:buChar char="▶"/>
            </a:pPr>
            <a:r>
              <a:rPr lang="ru-RU" sz="1200" b="0" i="0" u="none" strike="noStrike" baseline="0" dirty="0">
                <a:latin typeface="Montserrat" panose="00000500000000000000" pitchFamily="2" charset="-52"/>
              </a:rPr>
              <a:t>Для использования в составе системы Альфа РМ датчика</a:t>
            </a:r>
            <a:r>
              <a:rPr lang="en-US" sz="1200" b="0" i="0" u="none" strike="noStrike" baseline="0" dirty="0">
                <a:latin typeface="Montserrat" panose="00000500000000000000" pitchFamily="2" charset="-52"/>
              </a:rPr>
              <a:t> </a:t>
            </a:r>
            <a:r>
              <a:rPr lang="ru-RU" sz="1200" b="0" i="0" u="none" strike="noStrike" baseline="0" dirty="0">
                <a:latin typeface="Montserrat" panose="00000500000000000000" pitchFamily="2" charset="-52"/>
              </a:rPr>
              <a:t>APS</a:t>
            </a:r>
            <a:r>
              <a:rPr lang="en-US" sz="1200" b="0" i="0" u="none" strike="noStrike" baseline="0" dirty="0">
                <a:latin typeface="Montserrat" panose="00000500000000000000" pitchFamily="2" charset="-52"/>
              </a:rPr>
              <a:t>-</a:t>
            </a:r>
            <a:r>
              <a:rPr lang="ru-RU" sz="1200" b="0" i="0" u="none" strike="noStrike" baseline="0" dirty="0">
                <a:latin typeface="Montserrat" panose="00000500000000000000" pitchFamily="2" charset="-52"/>
              </a:rPr>
              <a:t>12 необходимо обновить ПО блока до версии 3.84.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Clr>
                <a:srgbClr val="00B0AC"/>
              </a:buClr>
              <a:buFont typeface="Montserrat" panose="00000500000000000000" pitchFamily="2" charset="-52"/>
              <a:buChar char="▶"/>
            </a:pPr>
            <a:r>
              <a:rPr lang="ru-RU" sz="1200" b="0" i="0" u="none" strike="noStrike" baseline="0" dirty="0">
                <a:latin typeface="Montserrat" panose="00000500000000000000" pitchFamily="2" charset="-52"/>
              </a:rPr>
              <a:t>Если этого не сделать, то датчик APS</a:t>
            </a:r>
            <a:r>
              <a:rPr lang="en-US" sz="1200" b="0" i="0" u="none" strike="noStrike" baseline="0" dirty="0">
                <a:latin typeface="Montserrat" panose="00000500000000000000" pitchFamily="2" charset="-52"/>
              </a:rPr>
              <a:t>-</a:t>
            </a:r>
            <a:r>
              <a:rPr lang="ru-RU" sz="1200" b="0" i="0" u="none" strike="noStrike" baseline="0" dirty="0">
                <a:latin typeface="Montserrat" panose="00000500000000000000" pitchFamily="2" charset="-52"/>
              </a:rPr>
              <a:t>12 будет отсут</a:t>
            </a:r>
            <a:r>
              <a:rPr lang="ru-RU" sz="1200" dirty="0">
                <a:latin typeface="Montserrat" panose="00000500000000000000" pitchFamily="2" charset="-52"/>
              </a:rPr>
              <a:t>ст</a:t>
            </a:r>
            <a:r>
              <a:rPr lang="ru-RU" sz="1200" b="0" i="0" u="none" strike="noStrike" baseline="0" dirty="0">
                <a:latin typeface="Montserrat" panose="00000500000000000000" pitchFamily="2" charset="-52"/>
              </a:rPr>
              <a:t>вовать</a:t>
            </a:r>
            <a:r>
              <a:rPr lang="en-US" sz="1200" b="0" i="0" u="none" strike="noStrike" baseline="0" dirty="0">
                <a:latin typeface="Montserrat" panose="00000500000000000000" pitchFamily="2" charset="-52"/>
              </a:rPr>
              <a:t> </a:t>
            </a:r>
            <a:r>
              <a:rPr lang="ru-RU" sz="1200" b="0" i="0" u="none" strike="noStrike" baseline="0" dirty="0">
                <a:latin typeface="Montserrat" panose="00000500000000000000" pitchFamily="2" charset="-52"/>
              </a:rPr>
              <a:t>в закладке выбора датчиков;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Clr>
                <a:srgbClr val="00B0AC"/>
              </a:buClr>
              <a:buFont typeface="Montserrat" panose="00000500000000000000" pitchFamily="2" charset="-52"/>
              <a:buChar char="▶"/>
            </a:pPr>
            <a:r>
              <a:rPr lang="ru-RU" sz="1200" b="0" i="0" u="none" strike="noStrike" baseline="0" dirty="0">
                <a:latin typeface="Montserrat" panose="00000500000000000000" pitchFamily="2" charset="-52"/>
              </a:rPr>
              <a:t>Повторная попытка пользователя подключиться к блоку </a:t>
            </a:r>
            <a:r>
              <a:rPr lang="en-US" sz="1200" b="0" i="0" u="none" strike="noStrike" baseline="0" dirty="0">
                <a:latin typeface="Montserrat" panose="00000500000000000000" pitchFamily="2" charset="-52"/>
              </a:rPr>
              <a:t>Alpha </a:t>
            </a:r>
            <a:r>
              <a:rPr lang="ru-RU" sz="1200" b="0" i="0" u="none" strike="noStrike" baseline="0" dirty="0">
                <a:latin typeface="Montserrat" panose="00000500000000000000" pitchFamily="2" charset="-52"/>
              </a:rPr>
              <a:t>РМ инсталлятором версии ниже 5.20 приведет</a:t>
            </a:r>
            <a:r>
              <a:rPr lang="en-US" sz="1200" b="0" i="0" u="none" strike="noStrike" baseline="0" dirty="0">
                <a:latin typeface="Montserrat" panose="00000500000000000000" pitchFamily="2" charset="-52"/>
              </a:rPr>
              <a:t> </a:t>
            </a:r>
            <a:r>
              <a:rPr lang="ru-RU" sz="1200" b="0" i="0" u="none" strike="noStrike" baseline="0" dirty="0">
                <a:latin typeface="Montserrat" panose="00000500000000000000" pitchFamily="2" charset="-52"/>
              </a:rPr>
              <a:t>к автоматической замене в программе датчика APS</a:t>
            </a:r>
            <a:r>
              <a:rPr lang="en-US" sz="1200" b="0" i="0" u="none" strike="noStrike" baseline="0" dirty="0">
                <a:latin typeface="Montserrat" panose="00000500000000000000" pitchFamily="2" charset="-52"/>
              </a:rPr>
              <a:t>-</a:t>
            </a:r>
            <a:r>
              <a:rPr lang="ru-RU" sz="1200" b="0" i="0" u="none" strike="noStrike" baseline="0" dirty="0">
                <a:latin typeface="Montserrat" panose="00000500000000000000" pitchFamily="2" charset="-52"/>
              </a:rPr>
              <a:t>12</a:t>
            </a:r>
            <a:r>
              <a:rPr lang="en-US" sz="1200" b="0" i="0" u="none" strike="noStrike" baseline="0" dirty="0">
                <a:latin typeface="Montserrat" panose="00000500000000000000" pitchFamily="2" charset="-52"/>
              </a:rPr>
              <a:t> </a:t>
            </a:r>
            <a:r>
              <a:rPr lang="ru-RU" sz="1200" b="0" i="0" u="none" strike="noStrike" baseline="0" dirty="0">
                <a:latin typeface="Montserrat" panose="00000500000000000000" pitchFamily="2" charset="-52"/>
              </a:rPr>
              <a:t>на датчик </a:t>
            </a:r>
            <a:r>
              <a:rPr lang="en-US" sz="1200" b="0" i="0" u="none" strike="noStrike" baseline="0" dirty="0">
                <a:latin typeface="Montserrat" panose="00000500000000000000" pitchFamily="2" charset="-52"/>
              </a:rPr>
              <a:t>TEGAS 4PIN!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FA269F-54FF-5FAB-6EBD-464F431FEF3D}"/>
              </a:ext>
            </a:extLst>
          </p:cNvPr>
          <p:cNvSpPr txBox="1"/>
          <p:nvPr/>
        </p:nvSpPr>
        <p:spPr>
          <a:xfrm>
            <a:off x="488887" y="5863427"/>
            <a:ext cx="8422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500" dirty="0">
                <a:solidFill>
                  <a:srgbClr val="01CEAF"/>
                </a:solidFill>
                <a:latin typeface="Montserrat" panose="00000500000000000000" pitchFamily="2" charset="-52"/>
              </a:rPr>
              <a:t>Программное обеспечение и инструкцию по установке можно скачать по ссылке</a:t>
            </a:r>
          </a:p>
          <a:p>
            <a:pPr algn="r"/>
            <a:r>
              <a:rPr lang="ru-RU" sz="1500" b="1" dirty="0">
                <a:solidFill>
                  <a:srgbClr val="01CEAF"/>
                </a:solidFill>
                <a:latin typeface="Montserrat" panose="00000500000000000000" pitchFamily="2" charset="-52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https://intergasservice.ru/downloads/</a:t>
            </a:r>
            <a:endParaRPr lang="ru-RU" sz="1500" b="1" dirty="0">
              <a:solidFill>
                <a:srgbClr val="01CEAF"/>
              </a:solidFill>
              <a:latin typeface="Montserrat" panose="00000500000000000000" pitchFamily="2" charset="-52"/>
            </a:endParaRPr>
          </a:p>
          <a:p>
            <a:pPr algn="r"/>
            <a:endParaRPr lang="ru-RU" sz="1500" dirty="0">
              <a:solidFill>
                <a:srgbClr val="01CEAF"/>
              </a:solidFill>
              <a:latin typeface="Montserrat" panose="00000500000000000000" pitchFamily="2" charset="-52"/>
            </a:endParaRPr>
          </a:p>
          <a:p>
            <a:pPr algn="r"/>
            <a:endParaRPr lang="ru-RU" sz="1500" dirty="0">
              <a:solidFill>
                <a:srgbClr val="01CEAF"/>
              </a:solidFill>
              <a:latin typeface="Montserrat" panose="00000500000000000000" pitchFamily="2" charset="-52"/>
            </a:endParaRP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A0794817-D2DA-435C-C35A-4C06D0A087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93" y="1710963"/>
            <a:ext cx="5178425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67E563-5F01-10B9-F544-41BE249574E2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grayscl/>
          </a:blip>
          <a:stretch>
            <a:fillRect/>
          </a:stretch>
        </p:blipFill>
        <p:spPr>
          <a:xfrm>
            <a:off x="9481079" y="1835876"/>
            <a:ext cx="3686868" cy="2841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9257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F3C1D6-033C-53EC-5E0F-574407C92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904"/>
          <a:stretch/>
        </p:blipFill>
        <p:spPr>
          <a:xfrm>
            <a:off x="2685327" y="663221"/>
            <a:ext cx="4572000" cy="376673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ADA4926-25F3-3327-89BD-092027D76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95851" y="-1179195"/>
            <a:ext cx="1541417" cy="9216389"/>
          </a:xfrm>
          <a:prstGeom prst="rect">
            <a:avLst/>
          </a:prstGeom>
        </p:spPr>
      </p:pic>
      <p:grpSp>
        <p:nvGrpSpPr>
          <p:cNvPr id="4" name="object 10">
            <a:extLst>
              <a:ext uri="{FF2B5EF4-FFF2-40B4-BE49-F238E27FC236}">
                <a16:creationId xmlns:a16="http://schemas.microsoft.com/office/drawing/2014/main" id="{D562BC8C-7B3F-7423-48ED-20348AB7DCF9}"/>
              </a:ext>
            </a:extLst>
          </p:cNvPr>
          <p:cNvGrpSpPr>
            <a:grpSpLocks noChangeAspect="1"/>
          </p:cNvGrpSpPr>
          <p:nvPr/>
        </p:nvGrpSpPr>
        <p:grpSpPr>
          <a:xfrm>
            <a:off x="393592" y="6345096"/>
            <a:ext cx="1747690" cy="360000"/>
            <a:chOff x="682332" y="6807987"/>
            <a:chExt cx="2164080" cy="445770"/>
          </a:xfrm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grpSpPr>
        <p:sp>
          <p:nvSpPr>
            <p:cNvPr id="5" name="object 11">
              <a:extLst>
                <a:ext uri="{FF2B5EF4-FFF2-40B4-BE49-F238E27FC236}">
                  <a16:creationId xmlns:a16="http://schemas.microsoft.com/office/drawing/2014/main" id="{FBA450E9-89F8-8402-9C63-A6292D7B111E}"/>
                </a:ext>
              </a:extLst>
            </p:cNvPr>
            <p:cNvSpPr/>
            <p:nvPr/>
          </p:nvSpPr>
          <p:spPr>
            <a:xfrm>
              <a:off x="682332" y="6807987"/>
              <a:ext cx="407670" cy="445770"/>
            </a:xfrm>
            <a:custGeom>
              <a:avLst/>
              <a:gdLst/>
              <a:ahLst/>
              <a:cxnLst/>
              <a:rect l="l" t="t" r="r" b="b"/>
              <a:pathLst>
                <a:path w="407669" h="445770">
                  <a:moveTo>
                    <a:pt x="181559" y="185597"/>
                  </a:moveTo>
                  <a:lnTo>
                    <a:pt x="143560" y="136182"/>
                  </a:lnTo>
                  <a:lnTo>
                    <a:pt x="47269" y="256882"/>
                  </a:lnTo>
                  <a:lnTo>
                    <a:pt x="84175" y="308622"/>
                  </a:lnTo>
                  <a:lnTo>
                    <a:pt x="181559" y="185597"/>
                  </a:lnTo>
                  <a:close/>
                </a:path>
                <a:path w="407669" h="445770">
                  <a:moveTo>
                    <a:pt x="295173" y="170167"/>
                  </a:moveTo>
                  <a:lnTo>
                    <a:pt x="207010" y="56311"/>
                  </a:lnTo>
                  <a:lnTo>
                    <a:pt x="159334" y="116192"/>
                  </a:lnTo>
                  <a:lnTo>
                    <a:pt x="215442" y="188074"/>
                  </a:lnTo>
                  <a:lnTo>
                    <a:pt x="101600" y="332092"/>
                  </a:lnTo>
                  <a:lnTo>
                    <a:pt x="158546" y="412356"/>
                  </a:lnTo>
                  <a:lnTo>
                    <a:pt x="248589" y="412356"/>
                  </a:lnTo>
                  <a:lnTo>
                    <a:pt x="176707" y="319239"/>
                  </a:lnTo>
                  <a:lnTo>
                    <a:pt x="295173" y="170167"/>
                  </a:lnTo>
                  <a:close/>
                </a:path>
                <a:path w="407669" h="445770">
                  <a:moveTo>
                    <a:pt x="364528" y="259359"/>
                  </a:moveTo>
                  <a:lnTo>
                    <a:pt x="312229" y="192100"/>
                  </a:lnTo>
                  <a:lnTo>
                    <a:pt x="211874" y="318744"/>
                  </a:lnTo>
                  <a:lnTo>
                    <a:pt x="271106" y="395389"/>
                  </a:lnTo>
                  <a:lnTo>
                    <a:pt x="364528" y="259359"/>
                  </a:lnTo>
                  <a:close/>
                </a:path>
                <a:path w="407669" h="445770">
                  <a:moveTo>
                    <a:pt x="407187" y="258864"/>
                  </a:moveTo>
                  <a:lnTo>
                    <a:pt x="389877" y="236550"/>
                  </a:lnTo>
                  <a:lnTo>
                    <a:pt x="389877" y="259359"/>
                  </a:lnTo>
                  <a:lnTo>
                    <a:pt x="272021" y="431495"/>
                  </a:lnTo>
                  <a:lnTo>
                    <a:pt x="141325" y="431304"/>
                  </a:lnTo>
                  <a:lnTo>
                    <a:pt x="17602" y="259613"/>
                  </a:lnTo>
                  <a:lnTo>
                    <a:pt x="206324" y="22682"/>
                  </a:lnTo>
                  <a:lnTo>
                    <a:pt x="389877" y="259359"/>
                  </a:lnTo>
                  <a:lnTo>
                    <a:pt x="389877" y="236550"/>
                  </a:lnTo>
                  <a:lnTo>
                    <a:pt x="224040" y="22682"/>
                  </a:lnTo>
                  <a:lnTo>
                    <a:pt x="206463" y="0"/>
                  </a:lnTo>
                  <a:lnTo>
                    <a:pt x="0" y="259168"/>
                  </a:lnTo>
                  <a:lnTo>
                    <a:pt x="134188" y="445300"/>
                  </a:lnTo>
                  <a:lnTo>
                    <a:pt x="279400" y="445554"/>
                  </a:lnTo>
                  <a:lnTo>
                    <a:pt x="289013" y="431507"/>
                  </a:lnTo>
                  <a:lnTo>
                    <a:pt x="407187" y="258864"/>
                  </a:lnTo>
                  <a:close/>
                </a:path>
              </a:pathLst>
            </a:custGeom>
            <a:solidFill>
              <a:srgbClr val="009B98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pic>
          <p:nvPicPr>
            <p:cNvPr id="6" name="object 12">
              <a:extLst>
                <a:ext uri="{FF2B5EF4-FFF2-40B4-BE49-F238E27FC236}">
                  <a16:creationId xmlns:a16="http://schemas.microsoft.com/office/drawing/2014/main" id="{79D6D4F6-7C66-E7B2-2585-9595D0CA43B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1018" y="7067346"/>
              <a:ext cx="113804" cy="127203"/>
            </a:xfrm>
            <a:prstGeom prst="rect">
              <a:avLst/>
            </a:prstGeom>
          </p:spPr>
        </p:pic>
        <p:pic>
          <p:nvPicPr>
            <p:cNvPr id="7" name="object 13">
              <a:extLst>
                <a:ext uri="{FF2B5EF4-FFF2-40B4-BE49-F238E27FC236}">
                  <a16:creationId xmlns:a16="http://schemas.microsoft.com/office/drawing/2014/main" id="{784F6E79-4341-2A65-B888-FB671608A0A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30769" y="7067346"/>
              <a:ext cx="338683" cy="127203"/>
            </a:xfrm>
            <a:prstGeom prst="rect">
              <a:avLst/>
            </a:prstGeom>
          </p:spPr>
        </p:pic>
        <p:pic>
          <p:nvPicPr>
            <p:cNvPr id="8" name="object 14">
              <a:extLst>
                <a:ext uri="{FF2B5EF4-FFF2-40B4-BE49-F238E27FC236}">
                  <a16:creationId xmlns:a16="http://schemas.microsoft.com/office/drawing/2014/main" id="{92BCFFDA-BCE8-E985-18BA-443817D1569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89798" y="7066254"/>
              <a:ext cx="96786" cy="128295"/>
            </a:xfrm>
            <a:prstGeom prst="rect">
              <a:avLst/>
            </a:prstGeom>
          </p:spPr>
        </p:pic>
        <p:sp>
          <p:nvSpPr>
            <p:cNvPr id="9" name="object 15">
              <a:extLst>
                <a:ext uri="{FF2B5EF4-FFF2-40B4-BE49-F238E27FC236}">
                  <a16:creationId xmlns:a16="http://schemas.microsoft.com/office/drawing/2014/main" id="{08EECE5B-8C2B-BE38-0933-1FA6FC4AA94B}"/>
                </a:ext>
              </a:extLst>
            </p:cNvPr>
            <p:cNvSpPr/>
            <p:nvPr/>
          </p:nvSpPr>
          <p:spPr>
            <a:xfrm>
              <a:off x="1805825" y="7065124"/>
              <a:ext cx="539750" cy="132080"/>
            </a:xfrm>
            <a:custGeom>
              <a:avLst/>
              <a:gdLst/>
              <a:ahLst/>
              <a:cxnLst/>
              <a:rect l="l" t="t" r="r" b="b"/>
              <a:pathLst>
                <a:path w="539750" h="132079">
                  <a:moveTo>
                    <a:pt x="82054" y="2425"/>
                  </a:moveTo>
                  <a:lnTo>
                    <a:pt x="0" y="2425"/>
                  </a:lnTo>
                  <a:lnTo>
                    <a:pt x="0" y="26555"/>
                  </a:lnTo>
                  <a:lnTo>
                    <a:pt x="0" y="129425"/>
                  </a:lnTo>
                  <a:lnTo>
                    <a:pt x="29616" y="129425"/>
                  </a:lnTo>
                  <a:lnTo>
                    <a:pt x="29616" y="26555"/>
                  </a:lnTo>
                  <a:lnTo>
                    <a:pt x="82054" y="26555"/>
                  </a:lnTo>
                  <a:lnTo>
                    <a:pt x="82054" y="2425"/>
                  </a:lnTo>
                  <a:close/>
                </a:path>
                <a:path w="539750" h="132079">
                  <a:moveTo>
                    <a:pt x="199186" y="129425"/>
                  </a:moveTo>
                  <a:lnTo>
                    <a:pt x="187426" y="95440"/>
                  </a:lnTo>
                  <a:lnTo>
                    <a:pt x="179781" y="73367"/>
                  </a:lnTo>
                  <a:lnTo>
                    <a:pt x="162433" y="23215"/>
                  </a:lnTo>
                  <a:lnTo>
                    <a:pt x="155181" y="2222"/>
                  </a:lnTo>
                  <a:lnTo>
                    <a:pt x="150317" y="2222"/>
                  </a:lnTo>
                  <a:lnTo>
                    <a:pt x="150317" y="73367"/>
                  </a:lnTo>
                  <a:lnTo>
                    <a:pt x="119164" y="73367"/>
                  </a:lnTo>
                  <a:lnTo>
                    <a:pt x="127749" y="46228"/>
                  </a:lnTo>
                  <a:lnTo>
                    <a:pt x="129984" y="38836"/>
                  </a:lnTo>
                  <a:lnTo>
                    <a:pt x="131864" y="30353"/>
                  </a:lnTo>
                  <a:lnTo>
                    <a:pt x="133896" y="23215"/>
                  </a:lnTo>
                  <a:lnTo>
                    <a:pt x="134302" y="23215"/>
                  </a:lnTo>
                  <a:lnTo>
                    <a:pt x="138760" y="38836"/>
                  </a:lnTo>
                  <a:lnTo>
                    <a:pt x="141198" y="46228"/>
                  </a:lnTo>
                  <a:lnTo>
                    <a:pt x="150317" y="73367"/>
                  </a:lnTo>
                  <a:lnTo>
                    <a:pt x="150317" y="2222"/>
                  </a:lnTo>
                  <a:lnTo>
                    <a:pt x="115252" y="2222"/>
                  </a:lnTo>
                  <a:lnTo>
                    <a:pt x="73329" y="129425"/>
                  </a:lnTo>
                  <a:lnTo>
                    <a:pt x="104635" y="129425"/>
                  </a:lnTo>
                  <a:lnTo>
                    <a:pt x="114503" y="95440"/>
                  </a:lnTo>
                  <a:lnTo>
                    <a:pt x="155181" y="95440"/>
                  </a:lnTo>
                  <a:lnTo>
                    <a:pt x="166344" y="129425"/>
                  </a:lnTo>
                  <a:lnTo>
                    <a:pt x="199186" y="129425"/>
                  </a:lnTo>
                  <a:close/>
                </a:path>
                <a:path w="539750" h="132079">
                  <a:moveTo>
                    <a:pt x="307733" y="93357"/>
                  </a:moveTo>
                  <a:lnTo>
                    <a:pt x="305155" y="81927"/>
                  </a:lnTo>
                  <a:lnTo>
                    <a:pt x="298272" y="72974"/>
                  </a:lnTo>
                  <a:lnTo>
                    <a:pt x="288391" y="66814"/>
                  </a:lnTo>
                  <a:lnTo>
                    <a:pt x="276771" y="63741"/>
                  </a:lnTo>
                  <a:lnTo>
                    <a:pt x="276771" y="63398"/>
                  </a:lnTo>
                  <a:lnTo>
                    <a:pt x="287375" y="59537"/>
                  </a:lnTo>
                  <a:lnTo>
                    <a:pt x="295757" y="53238"/>
                  </a:lnTo>
                  <a:lnTo>
                    <a:pt x="301269" y="44424"/>
                  </a:lnTo>
                  <a:lnTo>
                    <a:pt x="303263" y="32981"/>
                  </a:lnTo>
                  <a:lnTo>
                    <a:pt x="301053" y="23952"/>
                  </a:lnTo>
                  <a:lnTo>
                    <a:pt x="300012" y="19723"/>
                  </a:lnTo>
                  <a:lnTo>
                    <a:pt x="290741" y="9283"/>
                  </a:lnTo>
                  <a:lnTo>
                    <a:pt x="276110" y="2451"/>
                  </a:lnTo>
                  <a:lnTo>
                    <a:pt x="256832" y="0"/>
                  </a:lnTo>
                  <a:lnTo>
                    <a:pt x="243382" y="939"/>
                  </a:lnTo>
                  <a:lnTo>
                    <a:pt x="231800" y="3441"/>
                  </a:lnTo>
                  <a:lnTo>
                    <a:pt x="221957" y="6997"/>
                  </a:lnTo>
                  <a:lnTo>
                    <a:pt x="213766" y="11112"/>
                  </a:lnTo>
                  <a:lnTo>
                    <a:pt x="221208" y="32042"/>
                  </a:lnTo>
                  <a:lnTo>
                    <a:pt x="227749" y="29210"/>
                  </a:lnTo>
                  <a:lnTo>
                    <a:pt x="235496" y="26593"/>
                  </a:lnTo>
                  <a:lnTo>
                    <a:pt x="243789" y="24688"/>
                  </a:lnTo>
                  <a:lnTo>
                    <a:pt x="252171" y="23952"/>
                  </a:lnTo>
                  <a:lnTo>
                    <a:pt x="264871" y="23952"/>
                  </a:lnTo>
                  <a:lnTo>
                    <a:pt x="272275" y="29197"/>
                  </a:lnTo>
                  <a:lnTo>
                    <a:pt x="272313" y="37553"/>
                  </a:lnTo>
                  <a:lnTo>
                    <a:pt x="270675" y="44056"/>
                  </a:lnTo>
                  <a:lnTo>
                    <a:pt x="266065" y="48971"/>
                  </a:lnTo>
                  <a:lnTo>
                    <a:pt x="258927" y="52095"/>
                  </a:lnTo>
                  <a:lnTo>
                    <a:pt x="249732" y="53174"/>
                  </a:lnTo>
                  <a:lnTo>
                    <a:pt x="234861" y="53174"/>
                  </a:lnTo>
                  <a:lnTo>
                    <a:pt x="234861" y="75247"/>
                  </a:lnTo>
                  <a:lnTo>
                    <a:pt x="249542" y="75247"/>
                  </a:lnTo>
                  <a:lnTo>
                    <a:pt x="258432" y="75768"/>
                  </a:lnTo>
                  <a:lnTo>
                    <a:pt x="267081" y="77952"/>
                  </a:lnTo>
                  <a:lnTo>
                    <a:pt x="273621" y="82753"/>
                  </a:lnTo>
                  <a:lnTo>
                    <a:pt x="276225" y="91122"/>
                  </a:lnTo>
                  <a:lnTo>
                    <a:pt x="274497" y="98234"/>
                  </a:lnTo>
                  <a:lnTo>
                    <a:pt x="269621" y="103378"/>
                  </a:lnTo>
                  <a:lnTo>
                    <a:pt x="261962" y="106502"/>
                  </a:lnTo>
                  <a:lnTo>
                    <a:pt x="251968" y="107543"/>
                  </a:lnTo>
                  <a:lnTo>
                    <a:pt x="241884" y="106616"/>
                  </a:lnTo>
                  <a:lnTo>
                    <a:pt x="232181" y="104368"/>
                  </a:lnTo>
                  <a:lnTo>
                    <a:pt x="223837" y="101587"/>
                  </a:lnTo>
                  <a:lnTo>
                    <a:pt x="217843" y="99060"/>
                  </a:lnTo>
                  <a:lnTo>
                    <a:pt x="211137" y="121691"/>
                  </a:lnTo>
                  <a:lnTo>
                    <a:pt x="220827" y="126301"/>
                  </a:lnTo>
                  <a:lnTo>
                    <a:pt x="231394" y="129400"/>
                  </a:lnTo>
                  <a:lnTo>
                    <a:pt x="242265" y="131165"/>
                  </a:lnTo>
                  <a:lnTo>
                    <a:pt x="252907" y="131711"/>
                  </a:lnTo>
                  <a:lnTo>
                    <a:pt x="271538" y="129921"/>
                  </a:lnTo>
                  <a:lnTo>
                    <a:pt x="289267" y="123723"/>
                  </a:lnTo>
                  <a:lnTo>
                    <a:pt x="302514" y="111937"/>
                  </a:lnTo>
                  <a:lnTo>
                    <a:pt x="303745" y="107543"/>
                  </a:lnTo>
                  <a:lnTo>
                    <a:pt x="307733" y="93357"/>
                  </a:lnTo>
                  <a:close/>
                </a:path>
                <a:path w="539750" h="132079">
                  <a:moveTo>
                    <a:pt x="432549" y="6388"/>
                  </a:moveTo>
                  <a:lnTo>
                    <a:pt x="426910" y="4114"/>
                  </a:lnTo>
                  <a:lnTo>
                    <a:pt x="418922" y="2070"/>
                  </a:lnTo>
                  <a:lnTo>
                    <a:pt x="408825" y="584"/>
                  </a:lnTo>
                  <a:lnTo>
                    <a:pt x="396925" y="0"/>
                  </a:lnTo>
                  <a:lnTo>
                    <a:pt x="367385" y="4699"/>
                  </a:lnTo>
                  <a:lnTo>
                    <a:pt x="343725" y="18161"/>
                  </a:lnTo>
                  <a:lnTo>
                    <a:pt x="328002" y="39471"/>
                  </a:lnTo>
                  <a:lnTo>
                    <a:pt x="322313" y="67716"/>
                  </a:lnTo>
                  <a:lnTo>
                    <a:pt x="326923" y="93002"/>
                  </a:lnTo>
                  <a:lnTo>
                    <a:pt x="340626" y="113296"/>
                  </a:lnTo>
                  <a:lnTo>
                    <a:pt x="363220" y="126809"/>
                  </a:lnTo>
                  <a:lnTo>
                    <a:pt x="394500" y="131711"/>
                  </a:lnTo>
                  <a:lnTo>
                    <a:pt x="406717" y="131140"/>
                  </a:lnTo>
                  <a:lnTo>
                    <a:pt x="417156" y="129654"/>
                  </a:lnTo>
                  <a:lnTo>
                    <a:pt x="425411" y="127635"/>
                  </a:lnTo>
                  <a:lnTo>
                    <a:pt x="431063" y="125463"/>
                  </a:lnTo>
                  <a:lnTo>
                    <a:pt x="427228" y="107149"/>
                  </a:lnTo>
                  <a:lnTo>
                    <a:pt x="426199" y="102235"/>
                  </a:lnTo>
                  <a:lnTo>
                    <a:pt x="420535" y="104203"/>
                  </a:lnTo>
                  <a:lnTo>
                    <a:pt x="413689" y="105765"/>
                  </a:lnTo>
                  <a:lnTo>
                    <a:pt x="406158" y="106781"/>
                  </a:lnTo>
                  <a:lnTo>
                    <a:pt x="398411" y="107149"/>
                  </a:lnTo>
                  <a:lnTo>
                    <a:pt x="379298" y="104063"/>
                  </a:lnTo>
                  <a:lnTo>
                    <a:pt x="365264" y="95478"/>
                  </a:lnTo>
                  <a:lnTo>
                    <a:pt x="356616" y="82397"/>
                  </a:lnTo>
                  <a:lnTo>
                    <a:pt x="353669" y="65824"/>
                  </a:lnTo>
                  <a:lnTo>
                    <a:pt x="357060" y="47904"/>
                  </a:lnTo>
                  <a:lnTo>
                    <a:pt x="366433" y="34925"/>
                  </a:lnTo>
                  <a:lnTo>
                    <a:pt x="380555" y="27025"/>
                  </a:lnTo>
                  <a:lnTo>
                    <a:pt x="398221" y="24358"/>
                  </a:lnTo>
                  <a:lnTo>
                    <a:pt x="406628" y="24815"/>
                  </a:lnTo>
                  <a:lnTo>
                    <a:pt x="414159" y="26035"/>
                  </a:lnTo>
                  <a:lnTo>
                    <a:pt x="420712" y="27774"/>
                  </a:lnTo>
                  <a:lnTo>
                    <a:pt x="426199" y="29806"/>
                  </a:lnTo>
                  <a:lnTo>
                    <a:pt x="427672" y="24358"/>
                  </a:lnTo>
                  <a:lnTo>
                    <a:pt x="432549" y="6388"/>
                  </a:lnTo>
                  <a:close/>
                </a:path>
                <a:path w="539750" h="132079">
                  <a:moveTo>
                    <a:pt x="539407" y="105067"/>
                  </a:moveTo>
                  <a:lnTo>
                    <a:pt x="481215" y="105067"/>
                  </a:lnTo>
                  <a:lnTo>
                    <a:pt x="481215" y="76390"/>
                  </a:lnTo>
                  <a:lnTo>
                    <a:pt x="533260" y="76390"/>
                  </a:lnTo>
                  <a:lnTo>
                    <a:pt x="533260" y="52082"/>
                  </a:lnTo>
                  <a:lnTo>
                    <a:pt x="481215" y="52082"/>
                  </a:lnTo>
                  <a:lnTo>
                    <a:pt x="481215" y="26581"/>
                  </a:lnTo>
                  <a:lnTo>
                    <a:pt x="536435" y="26581"/>
                  </a:lnTo>
                  <a:lnTo>
                    <a:pt x="536435" y="2222"/>
                  </a:lnTo>
                  <a:lnTo>
                    <a:pt x="451599" y="2222"/>
                  </a:lnTo>
                  <a:lnTo>
                    <a:pt x="451599" y="129425"/>
                  </a:lnTo>
                  <a:lnTo>
                    <a:pt x="539407" y="129425"/>
                  </a:lnTo>
                  <a:lnTo>
                    <a:pt x="539407" y="105067"/>
                  </a:lnTo>
                  <a:close/>
                </a:path>
              </a:pathLst>
            </a:custGeom>
            <a:solidFill>
              <a:srgbClr val="009B98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pic>
          <p:nvPicPr>
            <p:cNvPr id="10" name="object 16">
              <a:extLst>
                <a:ext uri="{FF2B5EF4-FFF2-40B4-BE49-F238E27FC236}">
                  <a16:creationId xmlns:a16="http://schemas.microsoft.com/office/drawing/2014/main" id="{22DA0D61-4950-0863-8AD5-6FC49524B016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5578" y="7066254"/>
              <a:ext cx="96786" cy="128295"/>
            </a:xfrm>
            <a:prstGeom prst="rect">
              <a:avLst/>
            </a:prstGeom>
          </p:spPr>
        </p:pic>
        <p:pic>
          <p:nvPicPr>
            <p:cNvPr id="11" name="object 17">
              <a:extLst>
                <a:ext uri="{FF2B5EF4-FFF2-40B4-BE49-F238E27FC236}">
                  <a16:creationId xmlns:a16="http://schemas.microsoft.com/office/drawing/2014/main" id="{DCB9A70F-1A6A-271B-6586-BBE6EC0985F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81605" y="7066254"/>
              <a:ext cx="99961" cy="129781"/>
            </a:xfrm>
            <a:prstGeom prst="rect">
              <a:avLst/>
            </a:prstGeom>
          </p:spPr>
        </p:pic>
        <p:pic>
          <p:nvPicPr>
            <p:cNvPr id="12" name="object 18">
              <a:extLst>
                <a:ext uri="{FF2B5EF4-FFF2-40B4-BE49-F238E27FC236}">
                  <a16:creationId xmlns:a16="http://schemas.microsoft.com/office/drawing/2014/main" id="{2709F78F-19BB-8668-D5BC-254E9196824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35656" y="7065124"/>
              <a:ext cx="110185" cy="131711"/>
            </a:xfrm>
            <a:prstGeom prst="rect">
              <a:avLst/>
            </a:prstGeom>
          </p:spPr>
        </p:pic>
        <p:pic>
          <p:nvPicPr>
            <p:cNvPr id="14" name="object 19">
              <a:extLst>
                <a:ext uri="{FF2B5EF4-FFF2-40B4-BE49-F238E27FC236}">
                  <a16:creationId xmlns:a16="http://schemas.microsoft.com/office/drawing/2014/main" id="{CD9BB5AD-0C47-19B0-7A92-CAF0162C86C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01709" y="7067346"/>
              <a:ext cx="113753" cy="127203"/>
            </a:xfrm>
            <a:prstGeom prst="rect">
              <a:avLst/>
            </a:prstGeom>
          </p:spPr>
        </p:pic>
      </p:grpSp>
      <p:sp>
        <p:nvSpPr>
          <p:cNvPr id="15" name="TextBox 14">
            <a:hlinkClick r:id="rId12"/>
            <a:extLst>
              <a:ext uri="{FF2B5EF4-FFF2-40B4-BE49-F238E27FC236}">
                <a16:creationId xmlns:a16="http://schemas.microsoft.com/office/drawing/2014/main" id="{93DCCFDB-EB59-2EF0-3A08-E0D308549570}"/>
              </a:ext>
            </a:extLst>
          </p:cNvPr>
          <p:cNvSpPr txBox="1"/>
          <p:nvPr/>
        </p:nvSpPr>
        <p:spPr>
          <a:xfrm>
            <a:off x="2698497" y="5823750"/>
            <a:ext cx="16862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1CEAF"/>
                </a:solidFill>
              </a:rPr>
              <a:t>intergasservice.ru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6C81D3-548B-19B2-04E9-3739A9E3BC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816" y="4429957"/>
            <a:ext cx="1279633" cy="1279633"/>
          </a:xfrm>
          <a:prstGeom prst="rect">
            <a:avLst/>
          </a:prstGeom>
        </p:spPr>
      </p:pic>
      <p:sp>
        <p:nvSpPr>
          <p:cNvPr id="19" name="TextBox 18">
            <a:hlinkClick r:id="rId14"/>
            <a:extLst>
              <a:ext uri="{FF2B5EF4-FFF2-40B4-BE49-F238E27FC236}">
                <a16:creationId xmlns:a16="http://schemas.microsoft.com/office/drawing/2014/main" id="{E5E39F15-B55B-9C40-C6C5-8464A9021350}"/>
              </a:ext>
            </a:extLst>
          </p:cNvPr>
          <p:cNvSpPr txBox="1"/>
          <p:nvPr/>
        </p:nvSpPr>
        <p:spPr>
          <a:xfrm>
            <a:off x="4565173" y="5823750"/>
            <a:ext cx="11845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1CEAF"/>
                </a:solidFill>
              </a:rPr>
              <a:t>alpha-gbo.ru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98BB0C7-2C37-5A3D-C35F-803B7614A7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55" y="4429956"/>
            <a:ext cx="1279633" cy="127963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IGS2">
      <a:dk1>
        <a:srgbClr val="FFFFFF"/>
      </a:dk1>
      <a:lt1>
        <a:srgbClr val="009A98"/>
      </a:lt1>
      <a:dk2>
        <a:srgbClr val="212E50"/>
      </a:dk2>
      <a:lt2>
        <a:srgbClr val="DDDEE2"/>
      </a:lt2>
      <a:accent1>
        <a:srgbClr val="009A98"/>
      </a:accent1>
      <a:accent2>
        <a:srgbClr val="C0FFFB"/>
      </a:accent2>
      <a:accent3>
        <a:srgbClr val="82FEF8"/>
      </a:accent3>
      <a:accent4>
        <a:srgbClr val="5671B9"/>
      </a:accent4>
      <a:accent5>
        <a:srgbClr val="92D050"/>
      </a:accent5>
      <a:accent6>
        <a:srgbClr val="FFC000"/>
      </a:accent6>
      <a:hlink>
        <a:srgbClr val="00DFD1"/>
      </a:hlink>
      <a:folHlink>
        <a:srgbClr val="006F68"/>
      </a:folHlink>
    </a:clrScheme>
    <a:fontScheme name="Lato Black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429</Words>
  <Application>Microsoft Office PowerPoint</Application>
  <PresentationFormat>Широкоэкранный</PresentationFormat>
  <Paragraphs>47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Lato</vt:lpstr>
      <vt:lpstr>Lato Black</vt:lpstr>
      <vt:lpstr>Montserrat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GraphicBulb</dc:creator>
  <cp:lastModifiedBy>Alice Coo</cp:lastModifiedBy>
  <cp:revision>25</cp:revision>
  <dcterms:created xsi:type="dcterms:W3CDTF">2018-07-18T01:46:28Z</dcterms:created>
  <dcterms:modified xsi:type="dcterms:W3CDTF">2022-06-28T11:55:55Z</dcterms:modified>
</cp:coreProperties>
</file>